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4"/>
    <p:sldMasterId id="2147483648" r:id="rId5"/>
  </p:sldMasterIdLst>
  <p:notesMasterIdLst>
    <p:notesMasterId r:id="rId30"/>
  </p:notesMasterIdLst>
  <p:handoutMasterIdLst>
    <p:handoutMasterId r:id="rId31"/>
  </p:handoutMasterIdLst>
  <p:sldIdLst>
    <p:sldId id="257" r:id="rId6"/>
    <p:sldId id="277" r:id="rId7"/>
    <p:sldId id="279" r:id="rId8"/>
    <p:sldId id="280" r:id="rId9"/>
    <p:sldId id="281" r:id="rId10"/>
    <p:sldId id="275" r:id="rId11"/>
    <p:sldId id="259" r:id="rId12"/>
    <p:sldId id="270" r:id="rId13"/>
    <p:sldId id="276" r:id="rId14"/>
    <p:sldId id="260" r:id="rId15"/>
    <p:sldId id="263" r:id="rId16"/>
    <p:sldId id="261" r:id="rId17"/>
    <p:sldId id="262" r:id="rId18"/>
    <p:sldId id="286" r:id="rId19"/>
    <p:sldId id="282" r:id="rId20"/>
    <p:sldId id="283" r:id="rId21"/>
    <p:sldId id="285" r:id="rId22"/>
    <p:sldId id="293" r:id="rId23"/>
    <p:sldId id="295" r:id="rId24"/>
    <p:sldId id="294" r:id="rId25"/>
    <p:sldId id="289" r:id="rId26"/>
    <p:sldId id="290" r:id="rId27"/>
    <p:sldId id="291" r:id="rId28"/>
    <p:sldId id="296" r:id="rId29"/>
  </p:sldIdLst>
  <p:sldSz cx="12192000" cy="6858000"/>
  <p:notesSz cx="6858000" cy="9144000"/>
  <p:defaultTextStyle>
    <a:defPPr rtl="0">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a:srgbClr val="262626"/>
    <a:srgbClr val="000000"/>
    <a:srgbClr val="121518"/>
    <a:srgbClr val="171717"/>
    <a:srgbClr val="2D2B2B"/>
    <a:srgbClr val="00A8C1"/>
    <a:srgbClr val="404040"/>
    <a:srgbClr val="00B0F0"/>
    <a:srgbClr val="04101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5521AA-3AB7-4CD5-9A82-95358CBDC666}" v="351" dt="2021-06-22T20:59:17.839"/>
    <p1510:client id="{1ABB2DE9-353D-4417-A44B-5542C53CB3C0}" vWet="2" dt="2021-06-22T20:33:58.003"/>
    <p1510:client id="{FB812176-6447-4D6B-BB25-A524B9A33EA4}" v="361" dt="2021-06-22T19:39:12.551"/>
  </p1510:revLst>
</p1510:revInfo>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Stile medio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202B0CA-FC54-4496-8BCA-5EF66A818D29}" styleName="Stile scuro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6E25E649-3F16-4E02-A733-19D2CDBF48F0}" styleName="Stile medio 3 - Colore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073A0DAA-6AF3-43AB-8588-CEC1D06C72B9}" styleName="Stile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Stile medio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92" y="7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microsoft.com/office/2016/11/relationships/changesInfo" Target="changesInfos/changesInfo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3.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CESCA MOSCHELLA" userId="6703e684-f57b-4965-899d-003a3b0d1e8a" providerId="ADAL" clId="{FB812176-6447-4D6B-BB25-A524B9A33EA4}"/>
    <pc:docChg chg="undo custSel addSld delSld modSld sldOrd">
      <pc:chgData name="FRANCESCA MOSCHELLA" userId="6703e684-f57b-4965-899d-003a3b0d1e8a" providerId="ADAL" clId="{FB812176-6447-4D6B-BB25-A524B9A33EA4}" dt="2021-06-22T19:39:35.087" v="660" actId="2696"/>
      <pc:docMkLst>
        <pc:docMk/>
      </pc:docMkLst>
      <pc:sldChg chg="modSp mod">
        <pc:chgData name="FRANCESCA MOSCHELLA" userId="6703e684-f57b-4965-899d-003a3b0d1e8a" providerId="ADAL" clId="{FB812176-6447-4D6B-BB25-A524B9A33EA4}" dt="2021-06-22T19:22:34.487" v="492" actId="1076"/>
        <pc:sldMkLst>
          <pc:docMk/>
          <pc:sldMk cId="159630483" sldId="276"/>
        </pc:sldMkLst>
        <pc:spChg chg="mod">
          <ac:chgData name="FRANCESCA MOSCHELLA" userId="6703e684-f57b-4965-899d-003a3b0d1e8a" providerId="ADAL" clId="{FB812176-6447-4D6B-BB25-A524B9A33EA4}" dt="2021-06-22T19:22:34.487" v="492" actId="1076"/>
          <ac:spMkLst>
            <pc:docMk/>
            <pc:sldMk cId="159630483" sldId="276"/>
            <ac:spMk id="3" creationId="{FCFA1FD3-FD80-4F41-A344-52A0D08B2337}"/>
          </ac:spMkLst>
        </pc:spChg>
        <pc:spChg chg="mod">
          <ac:chgData name="FRANCESCA MOSCHELLA" userId="6703e684-f57b-4965-899d-003a3b0d1e8a" providerId="ADAL" clId="{FB812176-6447-4D6B-BB25-A524B9A33EA4}" dt="2021-06-22T19:22:18.820" v="489" actId="1076"/>
          <ac:spMkLst>
            <pc:docMk/>
            <pc:sldMk cId="159630483" sldId="276"/>
            <ac:spMk id="12" creationId="{F4F972B5-2232-4C5D-883E-0B531EA8F357}"/>
          </ac:spMkLst>
        </pc:spChg>
        <pc:spChg chg="mod">
          <ac:chgData name="FRANCESCA MOSCHELLA" userId="6703e684-f57b-4965-899d-003a3b0d1e8a" providerId="ADAL" clId="{FB812176-6447-4D6B-BB25-A524B9A33EA4}" dt="2021-06-22T19:22:27.462" v="491" actId="1076"/>
          <ac:spMkLst>
            <pc:docMk/>
            <pc:sldMk cId="159630483" sldId="276"/>
            <ac:spMk id="14" creationId="{E81725A8-D478-4C04-AB1D-5A4DD6263021}"/>
          </ac:spMkLst>
        </pc:spChg>
        <pc:spChg chg="mod">
          <ac:chgData name="FRANCESCA MOSCHELLA" userId="6703e684-f57b-4965-899d-003a3b0d1e8a" providerId="ADAL" clId="{FB812176-6447-4D6B-BB25-A524B9A33EA4}" dt="2021-06-22T19:21:48.472" v="480" actId="1076"/>
          <ac:spMkLst>
            <pc:docMk/>
            <pc:sldMk cId="159630483" sldId="276"/>
            <ac:spMk id="20" creationId="{5C25A819-82AF-4B18-A429-180B6E48B3A4}"/>
          </ac:spMkLst>
        </pc:spChg>
        <pc:spChg chg="mod">
          <ac:chgData name="FRANCESCA MOSCHELLA" userId="6703e684-f57b-4965-899d-003a3b0d1e8a" providerId="ADAL" clId="{FB812176-6447-4D6B-BB25-A524B9A33EA4}" dt="2021-06-22T19:22:11.813" v="487" actId="1076"/>
          <ac:spMkLst>
            <pc:docMk/>
            <pc:sldMk cId="159630483" sldId="276"/>
            <ac:spMk id="24" creationId="{C36914C7-5BAD-4614-A738-8F198FDD9E79}"/>
          </ac:spMkLst>
        </pc:spChg>
        <pc:picChg chg="mod">
          <ac:chgData name="FRANCESCA MOSCHELLA" userId="6703e684-f57b-4965-899d-003a3b0d1e8a" providerId="ADAL" clId="{FB812176-6447-4D6B-BB25-A524B9A33EA4}" dt="2021-06-22T19:04:17.037" v="469" actId="1076"/>
          <ac:picMkLst>
            <pc:docMk/>
            <pc:sldMk cId="159630483" sldId="276"/>
            <ac:picMk id="2" creationId="{199351A0-E7CD-44C9-AC32-53DFC866F9DD}"/>
          </ac:picMkLst>
        </pc:picChg>
        <pc:picChg chg="mod">
          <ac:chgData name="FRANCESCA MOSCHELLA" userId="6703e684-f57b-4965-899d-003a3b0d1e8a" providerId="ADAL" clId="{FB812176-6447-4D6B-BB25-A524B9A33EA4}" dt="2021-06-22T19:04:24.537" v="472" actId="1076"/>
          <ac:picMkLst>
            <pc:docMk/>
            <pc:sldMk cId="159630483" sldId="276"/>
            <ac:picMk id="5" creationId="{8FB3F456-2A00-45F8-992D-0ACCF716060F}"/>
          </ac:picMkLst>
        </pc:picChg>
      </pc:sldChg>
      <pc:sldChg chg="modSp mod ord">
        <pc:chgData name="FRANCESCA MOSCHELLA" userId="6703e684-f57b-4965-899d-003a3b0d1e8a" providerId="ADAL" clId="{FB812176-6447-4D6B-BB25-A524B9A33EA4}" dt="2021-06-22T18:22:36.132" v="2" actId="14100"/>
        <pc:sldMkLst>
          <pc:docMk/>
          <pc:sldMk cId="819538678" sldId="286"/>
        </pc:sldMkLst>
        <pc:picChg chg="mod">
          <ac:chgData name="FRANCESCA MOSCHELLA" userId="6703e684-f57b-4965-899d-003a3b0d1e8a" providerId="ADAL" clId="{FB812176-6447-4D6B-BB25-A524B9A33EA4}" dt="2021-06-22T18:22:36.132" v="2" actId="14100"/>
          <ac:picMkLst>
            <pc:docMk/>
            <pc:sldMk cId="819538678" sldId="286"/>
            <ac:picMk id="5" creationId="{BE88F44D-F639-4D2F-BA24-E61D302D36E7}"/>
          </ac:picMkLst>
        </pc:picChg>
      </pc:sldChg>
      <pc:sldChg chg="modSp mod">
        <pc:chgData name="FRANCESCA MOSCHELLA" userId="6703e684-f57b-4965-899d-003a3b0d1e8a" providerId="ADAL" clId="{FB812176-6447-4D6B-BB25-A524B9A33EA4}" dt="2021-06-22T19:22:55.269" v="493" actId="1076"/>
        <pc:sldMkLst>
          <pc:docMk/>
          <pc:sldMk cId="1937450836" sldId="290"/>
        </pc:sldMkLst>
        <pc:spChg chg="mod">
          <ac:chgData name="FRANCESCA MOSCHELLA" userId="6703e684-f57b-4965-899d-003a3b0d1e8a" providerId="ADAL" clId="{FB812176-6447-4D6B-BB25-A524B9A33EA4}" dt="2021-06-22T19:22:55.269" v="493" actId="1076"/>
          <ac:spMkLst>
            <pc:docMk/>
            <pc:sldMk cId="1937450836" sldId="290"/>
            <ac:spMk id="20" creationId="{5C25A819-82AF-4B18-A429-180B6E48B3A4}"/>
          </ac:spMkLst>
        </pc:spChg>
        <pc:picChg chg="mod">
          <ac:chgData name="FRANCESCA MOSCHELLA" userId="6703e684-f57b-4965-899d-003a3b0d1e8a" providerId="ADAL" clId="{FB812176-6447-4D6B-BB25-A524B9A33EA4}" dt="2021-06-22T18:26:17.595" v="34" actId="1076"/>
          <ac:picMkLst>
            <pc:docMk/>
            <pc:sldMk cId="1937450836" sldId="290"/>
            <ac:picMk id="11" creationId="{284C4C6D-8995-4F9E-8843-C186B7D89F69}"/>
          </ac:picMkLst>
        </pc:picChg>
        <pc:picChg chg="mod">
          <ac:chgData name="FRANCESCA MOSCHELLA" userId="6703e684-f57b-4965-899d-003a3b0d1e8a" providerId="ADAL" clId="{FB812176-6447-4D6B-BB25-A524B9A33EA4}" dt="2021-06-22T18:26:15.691" v="33" actId="1076"/>
          <ac:picMkLst>
            <pc:docMk/>
            <pc:sldMk cId="1937450836" sldId="290"/>
            <ac:picMk id="15" creationId="{C7C51E95-6F4B-469B-9592-4AA5B5844236}"/>
          </ac:picMkLst>
        </pc:picChg>
        <pc:picChg chg="mod">
          <ac:chgData name="FRANCESCA MOSCHELLA" userId="6703e684-f57b-4965-899d-003a3b0d1e8a" providerId="ADAL" clId="{FB812176-6447-4D6B-BB25-A524B9A33EA4}" dt="2021-06-22T18:26:20.094" v="35" actId="1076"/>
          <ac:picMkLst>
            <pc:docMk/>
            <pc:sldMk cId="1937450836" sldId="290"/>
            <ac:picMk id="17" creationId="{1ACE956D-80A5-46EA-A7BB-69A86C1EA2F4}"/>
          </ac:picMkLst>
        </pc:picChg>
      </pc:sldChg>
      <pc:sldChg chg="addSp delSp modSp add mod modTransition setBg delAnim modAnim">
        <pc:chgData name="FRANCESCA MOSCHELLA" userId="6703e684-f57b-4965-899d-003a3b0d1e8a" providerId="ADAL" clId="{FB812176-6447-4D6B-BB25-A524B9A33EA4}" dt="2021-06-22T18:41:50.551" v="127"/>
        <pc:sldMkLst>
          <pc:docMk/>
          <pc:sldMk cId="1834008664" sldId="292"/>
        </pc:sldMkLst>
        <pc:spChg chg="del mod">
          <ac:chgData name="FRANCESCA MOSCHELLA" userId="6703e684-f57b-4965-899d-003a3b0d1e8a" providerId="ADAL" clId="{FB812176-6447-4D6B-BB25-A524B9A33EA4}" dt="2021-06-22T18:35:41.185" v="83" actId="478"/>
          <ac:spMkLst>
            <pc:docMk/>
            <pc:sldMk cId="1834008664" sldId="292"/>
            <ac:spMk id="2" creationId="{75C909A9-23AA-4BBE-BBBA-5BA1723C97E9}"/>
          </ac:spMkLst>
        </pc:spChg>
        <pc:spChg chg="del">
          <ac:chgData name="FRANCESCA MOSCHELLA" userId="6703e684-f57b-4965-899d-003a3b0d1e8a" providerId="ADAL" clId="{FB812176-6447-4D6B-BB25-A524B9A33EA4}" dt="2021-06-22T18:23:18.976" v="15" actId="478"/>
          <ac:spMkLst>
            <pc:docMk/>
            <pc:sldMk cId="1834008664" sldId="292"/>
            <ac:spMk id="4" creationId="{59EA44AB-977D-4654-9CE5-DEA3917842B6}"/>
          </ac:spMkLst>
        </pc:spChg>
        <pc:spChg chg="del">
          <ac:chgData name="FRANCESCA MOSCHELLA" userId="6703e684-f57b-4965-899d-003a3b0d1e8a" providerId="ADAL" clId="{FB812176-6447-4D6B-BB25-A524B9A33EA4}" dt="2021-06-22T18:23:22.270" v="17" actId="478"/>
          <ac:spMkLst>
            <pc:docMk/>
            <pc:sldMk cId="1834008664" sldId="292"/>
            <ac:spMk id="5" creationId="{6C762BAB-C6D7-469A-95D8-54EE8FB7097F}"/>
          </ac:spMkLst>
        </pc:spChg>
        <pc:spChg chg="del mod">
          <ac:chgData name="FRANCESCA MOSCHELLA" userId="6703e684-f57b-4965-899d-003a3b0d1e8a" providerId="ADAL" clId="{FB812176-6447-4D6B-BB25-A524B9A33EA4}" dt="2021-06-22T18:35:44.015" v="85" actId="478"/>
          <ac:spMkLst>
            <pc:docMk/>
            <pc:sldMk cId="1834008664" sldId="292"/>
            <ac:spMk id="10" creationId="{8EE6BC23-8A0D-43B9-9587-F546B63EF382}"/>
          </ac:spMkLst>
        </pc:spChg>
        <pc:spChg chg="del">
          <ac:chgData name="FRANCESCA MOSCHELLA" userId="6703e684-f57b-4965-899d-003a3b0d1e8a" providerId="ADAL" clId="{FB812176-6447-4D6B-BB25-A524B9A33EA4}" dt="2021-06-22T18:23:20.682" v="16" actId="478"/>
          <ac:spMkLst>
            <pc:docMk/>
            <pc:sldMk cId="1834008664" sldId="292"/>
            <ac:spMk id="17" creationId="{2ADA431F-DEEC-436E-998C-65654E34317D}"/>
          </ac:spMkLst>
        </pc:spChg>
        <pc:spChg chg="del">
          <ac:chgData name="FRANCESCA MOSCHELLA" userId="6703e684-f57b-4965-899d-003a3b0d1e8a" providerId="ADAL" clId="{FB812176-6447-4D6B-BB25-A524B9A33EA4}" dt="2021-06-22T18:23:17.741" v="14" actId="478"/>
          <ac:spMkLst>
            <pc:docMk/>
            <pc:sldMk cId="1834008664" sldId="292"/>
            <ac:spMk id="20" creationId="{34B58EBC-75B1-483C-8DD2-2D2333E717B9}"/>
          </ac:spMkLst>
        </pc:spChg>
        <pc:spChg chg="del">
          <ac:chgData name="FRANCESCA MOSCHELLA" userId="6703e684-f57b-4965-899d-003a3b0d1e8a" providerId="ADAL" clId="{FB812176-6447-4D6B-BB25-A524B9A33EA4}" dt="2021-06-22T18:23:16.338" v="13" actId="478"/>
          <ac:spMkLst>
            <pc:docMk/>
            <pc:sldMk cId="1834008664" sldId="292"/>
            <ac:spMk id="26" creationId="{EA314C55-078A-42E3-8FD9-8F2F73C326EC}"/>
          </ac:spMkLst>
        </pc:spChg>
        <pc:picChg chg="add del mod">
          <ac:chgData name="FRANCESCA MOSCHELLA" userId="6703e684-f57b-4965-899d-003a3b0d1e8a" providerId="ADAL" clId="{FB812176-6447-4D6B-BB25-A524B9A33EA4}" dt="2021-06-22T18:25:03.998" v="22" actId="931"/>
          <ac:picMkLst>
            <pc:docMk/>
            <pc:sldMk cId="1834008664" sldId="292"/>
            <ac:picMk id="6" creationId="{A3FF5895-EEC9-40E8-92B6-11B527E43EE8}"/>
          </ac:picMkLst>
        </pc:picChg>
        <pc:picChg chg="add del mod modCrop">
          <ac:chgData name="FRANCESCA MOSCHELLA" userId="6703e684-f57b-4965-899d-003a3b0d1e8a" providerId="ADAL" clId="{FB812176-6447-4D6B-BB25-A524B9A33EA4}" dt="2021-06-22T18:35:45.638" v="86" actId="478"/>
          <ac:picMkLst>
            <pc:docMk/>
            <pc:sldMk cId="1834008664" sldId="292"/>
            <ac:picMk id="8" creationId="{EC76EEEC-824D-4A47-8451-D0C6882E5DBF}"/>
          </ac:picMkLst>
        </pc:picChg>
        <pc:picChg chg="add del mod ord">
          <ac:chgData name="FRANCESCA MOSCHELLA" userId="6703e684-f57b-4965-899d-003a3b0d1e8a" providerId="ADAL" clId="{FB812176-6447-4D6B-BB25-A524B9A33EA4}" dt="2021-06-22T18:37:15.301" v="100" actId="478"/>
          <ac:picMkLst>
            <pc:docMk/>
            <pc:sldMk cId="1834008664" sldId="292"/>
            <ac:picMk id="11" creationId="{26411AB2-AB3C-4BDE-8689-AF46CF9D5918}"/>
          </ac:picMkLst>
        </pc:picChg>
        <pc:picChg chg="add del mod">
          <ac:chgData name="FRANCESCA MOSCHELLA" userId="6703e684-f57b-4965-899d-003a3b0d1e8a" providerId="ADAL" clId="{FB812176-6447-4D6B-BB25-A524B9A33EA4}" dt="2021-06-22T18:35:47.224" v="87" actId="478"/>
          <ac:picMkLst>
            <pc:docMk/>
            <pc:sldMk cId="1834008664" sldId="292"/>
            <ac:picMk id="14" creationId="{AE0742CE-E1B5-40F1-830D-35D1AFB4F234}"/>
          </ac:picMkLst>
        </pc:picChg>
        <pc:picChg chg="add del mod">
          <ac:chgData name="FRANCESCA MOSCHELLA" userId="6703e684-f57b-4965-899d-003a3b0d1e8a" providerId="ADAL" clId="{FB812176-6447-4D6B-BB25-A524B9A33EA4}" dt="2021-06-22T18:40:39.959" v="115" actId="478"/>
          <ac:picMkLst>
            <pc:docMk/>
            <pc:sldMk cId="1834008664" sldId="292"/>
            <ac:picMk id="15" creationId="{A2092D5B-BD89-4356-B503-D2048ED53C89}"/>
          </ac:picMkLst>
        </pc:picChg>
        <pc:cxnChg chg="del">
          <ac:chgData name="FRANCESCA MOSCHELLA" userId="6703e684-f57b-4965-899d-003a3b0d1e8a" providerId="ADAL" clId="{FB812176-6447-4D6B-BB25-A524B9A33EA4}" dt="2021-06-22T18:35:42.495" v="84" actId="478"/>
          <ac:cxnSpMkLst>
            <pc:docMk/>
            <pc:sldMk cId="1834008664" sldId="292"/>
            <ac:cxnSpMk id="13" creationId="{AF6FF343-A7E9-497D-9714-E078734AA834}"/>
          </ac:cxnSpMkLst>
        </pc:cxnChg>
      </pc:sldChg>
      <pc:sldChg chg="addSp delSp modSp add mod modTransition delAnim">
        <pc:chgData name="FRANCESCA MOSCHELLA" userId="6703e684-f57b-4965-899d-003a3b0d1e8a" providerId="ADAL" clId="{FB812176-6447-4D6B-BB25-A524B9A33EA4}" dt="2021-06-22T18:47:37.422" v="173" actId="1076"/>
        <pc:sldMkLst>
          <pc:docMk/>
          <pc:sldMk cId="445281182" sldId="293"/>
        </pc:sldMkLst>
        <pc:picChg chg="mod ord modCrop">
          <ac:chgData name="FRANCESCA MOSCHELLA" userId="6703e684-f57b-4965-899d-003a3b0d1e8a" providerId="ADAL" clId="{FB812176-6447-4D6B-BB25-A524B9A33EA4}" dt="2021-06-22T18:47:37.422" v="173" actId="1076"/>
          <ac:picMkLst>
            <pc:docMk/>
            <pc:sldMk cId="445281182" sldId="293"/>
            <ac:picMk id="8" creationId="{EC76EEEC-824D-4A47-8451-D0C6882E5DBF}"/>
          </ac:picMkLst>
        </pc:picChg>
        <pc:picChg chg="del">
          <ac:chgData name="FRANCESCA MOSCHELLA" userId="6703e684-f57b-4965-899d-003a3b0d1e8a" providerId="ADAL" clId="{FB812176-6447-4D6B-BB25-A524B9A33EA4}" dt="2021-06-22T18:35:31.547" v="81" actId="478"/>
          <ac:picMkLst>
            <pc:docMk/>
            <pc:sldMk cId="445281182" sldId="293"/>
            <ac:picMk id="11" creationId="{26411AB2-AB3C-4BDE-8689-AF46CF9D5918}"/>
          </ac:picMkLst>
        </pc:picChg>
        <pc:picChg chg="del">
          <ac:chgData name="FRANCESCA MOSCHELLA" userId="6703e684-f57b-4965-899d-003a3b0d1e8a" providerId="ADAL" clId="{FB812176-6447-4D6B-BB25-A524B9A33EA4}" dt="2021-06-22T18:42:35.346" v="129" actId="478"/>
          <ac:picMkLst>
            <pc:docMk/>
            <pc:sldMk cId="445281182" sldId="293"/>
            <ac:picMk id="14" creationId="{AE0742CE-E1B5-40F1-830D-35D1AFB4F234}"/>
          </ac:picMkLst>
        </pc:picChg>
        <pc:picChg chg="add del mod">
          <ac:chgData name="FRANCESCA MOSCHELLA" userId="6703e684-f57b-4965-899d-003a3b0d1e8a" providerId="ADAL" clId="{FB812176-6447-4D6B-BB25-A524B9A33EA4}" dt="2021-06-22T18:45:48.123" v="157" actId="478"/>
          <ac:picMkLst>
            <pc:docMk/>
            <pc:sldMk cId="445281182" sldId="293"/>
            <ac:picMk id="1026" creationId="{61E0A292-C46B-4A46-96C9-655BA774804F}"/>
          </ac:picMkLst>
        </pc:picChg>
        <pc:picChg chg="add mod">
          <ac:chgData name="FRANCESCA MOSCHELLA" userId="6703e684-f57b-4965-899d-003a3b0d1e8a" providerId="ADAL" clId="{FB812176-6447-4D6B-BB25-A524B9A33EA4}" dt="2021-06-22T18:47:30.418" v="172" actId="1440"/>
          <ac:picMkLst>
            <pc:docMk/>
            <pc:sldMk cId="445281182" sldId="293"/>
            <ac:picMk id="1028" creationId="{865EDB7B-911B-4870-B8E9-630F8D1EB5A4}"/>
          </ac:picMkLst>
        </pc:picChg>
      </pc:sldChg>
      <pc:sldChg chg="addSp delSp modSp add mod ord delAnim modAnim">
        <pc:chgData name="FRANCESCA MOSCHELLA" userId="6703e684-f57b-4965-899d-003a3b0d1e8a" providerId="ADAL" clId="{FB812176-6447-4D6B-BB25-A524B9A33EA4}" dt="2021-06-22T19:05:07.729" v="479"/>
        <pc:sldMkLst>
          <pc:docMk/>
          <pc:sldMk cId="2035147361" sldId="294"/>
        </pc:sldMkLst>
        <pc:spChg chg="del">
          <ac:chgData name="FRANCESCA MOSCHELLA" userId="6703e684-f57b-4965-899d-003a3b0d1e8a" providerId="ADAL" clId="{FB812176-6447-4D6B-BB25-A524B9A33EA4}" dt="2021-06-22T18:49:06.385" v="177" actId="478"/>
          <ac:spMkLst>
            <pc:docMk/>
            <pc:sldMk cId="2035147361" sldId="294"/>
            <ac:spMk id="2" creationId="{75C909A9-23AA-4BBE-BBBA-5BA1723C97E9}"/>
          </ac:spMkLst>
        </pc:spChg>
        <pc:spChg chg="del">
          <ac:chgData name="FRANCESCA MOSCHELLA" userId="6703e684-f57b-4965-899d-003a3b0d1e8a" providerId="ADAL" clId="{FB812176-6447-4D6B-BB25-A524B9A33EA4}" dt="2021-06-22T18:49:05.325" v="176" actId="478"/>
          <ac:spMkLst>
            <pc:docMk/>
            <pc:sldMk cId="2035147361" sldId="294"/>
            <ac:spMk id="4" creationId="{59EA44AB-977D-4654-9CE5-DEA3917842B6}"/>
          </ac:spMkLst>
        </pc:spChg>
        <pc:spChg chg="mod">
          <ac:chgData name="FRANCESCA MOSCHELLA" userId="6703e684-f57b-4965-899d-003a3b0d1e8a" providerId="ADAL" clId="{FB812176-6447-4D6B-BB25-A524B9A33EA4}" dt="2021-06-22T18:58:27.421" v="409" actId="1076"/>
          <ac:spMkLst>
            <pc:docMk/>
            <pc:sldMk cId="2035147361" sldId="294"/>
            <ac:spMk id="5" creationId="{6C762BAB-C6D7-469A-95D8-54EE8FB7097F}"/>
          </ac:spMkLst>
        </pc:spChg>
        <pc:spChg chg="mod">
          <ac:chgData name="FRANCESCA MOSCHELLA" userId="6703e684-f57b-4965-899d-003a3b0d1e8a" providerId="ADAL" clId="{FB812176-6447-4D6B-BB25-A524B9A33EA4}" dt="2021-06-22T18:49:11.820" v="192" actId="20577"/>
          <ac:spMkLst>
            <pc:docMk/>
            <pc:sldMk cId="2035147361" sldId="294"/>
            <ac:spMk id="10" creationId="{8EE6BC23-8A0D-43B9-9587-F546B63EF382}"/>
          </ac:spMkLst>
        </pc:spChg>
        <pc:spChg chg="add mod">
          <ac:chgData name="FRANCESCA MOSCHELLA" userId="6703e684-f57b-4965-899d-003a3b0d1e8a" providerId="ADAL" clId="{FB812176-6447-4D6B-BB25-A524B9A33EA4}" dt="2021-06-22T19:00:48.617" v="438" actId="1076"/>
          <ac:spMkLst>
            <pc:docMk/>
            <pc:sldMk cId="2035147361" sldId="294"/>
            <ac:spMk id="11" creationId="{1608E181-0A55-4960-8B75-8BC24636369D}"/>
          </ac:spMkLst>
        </pc:spChg>
        <pc:spChg chg="del">
          <ac:chgData name="FRANCESCA MOSCHELLA" userId="6703e684-f57b-4965-899d-003a3b0d1e8a" providerId="ADAL" clId="{FB812176-6447-4D6B-BB25-A524B9A33EA4}" dt="2021-06-22T18:49:15.750" v="193" actId="478"/>
          <ac:spMkLst>
            <pc:docMk/>
            <pc:sldMk cId="2035147361" sldId="294"/>
            <ac:spMk id="17" creationId="{2ADA431F-DEEC-436E-998C-65654E34317D}"/>
          </ac:spMkLst>
        </pc:spChg>
        <pc:spChg chg="del">
          <ac:chgData name="FRANCESCA MOSCHELLA" userId="6703e684-f57b-4965-899d-003a3b0d1e8a" providerId="ADAL" clId="{FB812176-6447-4D6B-BB25-A524B9A33EA4}" dt="2021-06-22T18:49:03.446" v="175" actId="478"/>
          <ac:spMkLst>
            <pc:docMk/>
            <pc:sldMk cId="2035147361" sldId="294"/>
            <ac:spMk id="20" creationId="{34B58EBC-75B1-483C-8DD2-2D2333E717B9}"/>
          </ac:spMkLst>
        </pc:spChg>
        <pc:spChg chg="del">
          <ac:chgData name="FRANCESCA MOSCHELLA" userId="6703e684-f57b-4965-899d-003a3b0d1e8a" providerId="ADAL" clId="{FB812176-6447-4D6B-BB25-A524B9A33EA4}" dt="2021-06-22T18:49:03.446" v="175" actId="478"/>
          <ac:spMkLst>
            <pc:docMk/>
            <pc:sldMk cId="2035147361" sldId="294"/>
            <ac:spMk id="26" creationId="{EA314C55-078A-42E3-8FD9-8F2F73C326EC}"/>
          </ac:spMkLst>
        </pc:spChg>
        <pc:graphicFrameChg chg="add del mod">
          <ac:chgData name="FRANCESCA MOSCHELLA" userId="6703e684-f57b-4965-899d-003a3b0d1e8a" providerId="ADAL" clId="{FB812176-6447-4D6B-BB25-A524B9A33EA4}" dt="2021-06-22T18:54:33.239" v="364"/>
          <ac:graphicFrameMkLst>
            <pc:docMk/>
            <pc:sldMk cId="2035147361" sldId="294"/>
            <ac:graphicFrameMk id="6" creationId="{D0677ED7-EA5A-46DA-84D0-86E522B26A75}"/>
          </ac:graphicFrameMkLst>
        </pc:graphicFrameChg>
        <pc:graphicFrameChg chg="add mod modGraphic">
          <ac:chgData name="FRANCESCA MOSCHELLA" userId="6703e684-f57b-4965-899d-003a3b0d1e8a" providerId="ADAL" clId="{FB812176-6447-4D6B-BB25-A524B9A33EA4}" dt="2021-06-22T18:58:48.729" v="415" actId="1076"/>
          <ac:graphicFrameMkLst>
            <pc:docMk/>
            <pc:sldMk cId="2035147361" sldId="294"/>
            <ac:graphicFrameMk id="7" creationId="{93C39950-4712-4F8F-911C-5F85643FFAF0}"/>
          </ac:graphicFrameMkLst>
        </pc:graphicFrameChg>
        <pc:graphicFrameChg chg="add del mod">
          <ac:chgData name="FRANCESCA MOSCHELLA" userId="6703e684-f57b-4965-899d-003a3b0d1e8a" providerId="ADAL" clId="{FB812176-6447-4D6B-BB25-A524B9A33EA4}" dt="2021-06-22T18:58:01.067" v="396"/>
          <ac:graphicFrameMkLst>
            <pc:docMk/>
            <pc:sldMk cId="2035147361" sldId="294"/>
            <ac:graphicFrameMk id="8" creationId="{9DAB931C-2B8D-4350-8ADA-13D69EFB879D}"/>
          </ac:graphicFrameMkLst>
        </pc:graphicFrameChg>
        <pc:graphicFrameChg chg="add mod modGraphic">
          <ac:chgData name="FRANCESCA MOSCHELLA" userId="6703e684-f57b-4965-899d-003a3b0d1e8a" providerId="ADAL" clId="{FB812176-6447-4D6B-BB25-A524B9A33EA4}" dt="2021-06-22T19:00:33.941" v="437" actId="207"/>
          <ac:graphicFrameMkLst>
            <pc:docMk/>
            <pc:sldMk cId="2035147361" sldId="294"/>
            <ac:graphicFrameMk id="9" creationId="{C873ED81-B563-4692-9D48-B1C3C94EBDC7}"/>
          </ac:graphicFrameMkLst>
        </pc:graphicFrameChg>
        <pc:cxnChg chg="mod">
          <ac:chgData name="FRANCESCA MOSCHELLA" userId="6703e684-f57b-4965-899d-003a3b0d1e8a" providerId="ADAL" clId="{FB812176-6447-4D6B-BB25-A524B9A33EA4}" dt="2021-06-22T18:58:15.155" v="406" actId="1035"/>
          <ac:cxnSpMkLst>
            <pc:docMk/>
            <pc:sldMk cId="2035147361" sldId="294"/>
            <ac:cxnSpMk id="13" creationId="{AF6FF343-A7E9-497D-9714-E078734AA834}"/>
          </ac:cxnSpMkLst>
        </pc:cxnChg>
      </pc:sldChg>
      <pc:sldChg chg="delSp modSp add mod delAnim">
        <pc:chgData name="FRANCESCA MOSCHELLA" userId="6703e684-f57b-4965-899d-003a3b0d1e8a" providerId="ADAL" clId="{FB812176-6447-4D6B-BB25-A524B9A33EA4}" dt="2021-06-22T19:01:52.374" v="468" actId="113"/>
        <pc:sldMkLst>
          <pc:docMk/>
          <pc:sldMk cId="8153109" sldId="295"/>
        </pc:sldMkLst>
        <pc:spChg chg="del">
          <ac:chgData name="FRANCESCA MOSCHELLA" userId="6703e684-f57b-4965-899d-003a3b0d1e8a" providerId="ADAL" clId="{FB812176-6447-4D6B-BB25-A524B9A33EA4}" dt="2021-06-22T19:01:37.332" v="463" actId="478"/>
          <ac:spMkLst>
            <pc:docMk/>
            <pc:sldMk cId="8153109" sldId="295"/>
            <ac:spMk id="2" creationId="{75C909A9-23AA-4BBE-BBBA-5BA1723C97E9}"/>
          </ac:spMkLst>
        </pc:spChg>
        <pc:spChg chg="mod">
          <ac:chgData name="FRANCESCA MOSCHELLA" userId="6703e684-f57b-4965-899d-003a3b0d1e8a" providerId="ADAL" clId="{FB812176-6447-4D6B-BB25-A524B9A33EA4}" dt="2021-06-22T19:01:52.374" v="468" actId="113"/>
          <ac:spMkLst>
            <pc:docMk/>
            <pc:sldMk cId="8153109" sldId="295"/>
            <ac:spMk id="4" creationId="{59EA44AB-977D-4654-9CE5-DEA3917842B6}"/>
          </ac:spMkLst>
        </pc:spChg>
        <pc:spChg chg="del">
          <ac:chgData name="FRANCESCA MOSCHELLA" userId="6703e684-f57b-4965-899d-003a3b0d1e8a" providerId="ADAL" clId="{FB812176-6447-4D6B-BB25-A524B9A33EA4}" dt="2021-06-22T19:01:42.851" v="466" actId="478"/>
          <ac:spMkLst>
            <pc:docMk/>
            <pc:sldMk cId="8153109" sldId="295"/>
            <ac:spMk id="5" creationId="{6C762BAB-C6D7-469A-95D8-54EE8FB7097F}"/>
          </ac:spMkLst>
        </pc:spChg>
        <pc:spChg chg="mod">
          <ac:chgData name="FRANCESCA MOSCHELLA" userId="6703e684-f57b-4965-899d-003a3b0d1e8a" providerId="ADAL" clId="{FB812176-6447-4D6B-BB25-A524B9A33EA4}" dt="2021-06-22T19:01:31.537" v="461" actId="20577"/>
          <ac:spMkLst>
            <pc:docMk/>
            <pc:sldMk cId="8153109" sldId="295"/>
            <ac:spMk id="10" creationId="{8EE6BC23-8A0D-43B9-9587-F546B63EF382}"/>
          </ac:spMkLst>
        </pc:spChg>
        <pc:spChg chg="del">
          <ac:chgData name="FRANCESCA MOSCHELLA" userId="6703e684-f57b-4965-899d-003a3b0d1e8a" providerId="ADAL" clId="{FB812176-6447-4D6B-BB25-A524B9A33EA4}" dt="2021-06-22T19:01:41.370" v="465" actId="478"/>
          <ac:spMkLst>
            <pc:docMk/>
            <pc:sldMk cId="8153109" sldId="295"/>
            <ac:spMk id="17" creationId="{2ADA431F-DEEC-436E-998C-65654E34317D}"/>
          </ac:spMkLst>
        </pc:spChg>
        <pc:spChg chg="del">
          <ac:chgData name="FRANCESCA MOSCHELLA" userId="6703e684-f57b-4965-899d-003a3b0d1e8a" providerId="ADAL" clId="{FB812176-6447-4D6B-BB25-A524B9A33EA4}" dt="2021-06-22T19:01:35.374" v="462" actId="478"/>
          <ac:spMkLst>
            <pc:docMk/>
            <pc:sldMk cId="8153109" sldId="295"/>
            <ac:spMk id="20" creationId="{34B58EBC-75B1-483C-8DD2-2D2333E717B9}"/>
          </ac:spMkLst>
        </pc:spChg>
        <pc:spChg chg="del">
          <ac:chgData name="FRANCESCA MOSCHELLA" userId="6703e684-f57b-4965-899d-003a3b0d1e8a" providerId="ADAL" clId="{FB812176-6447-4D6B-BB25-A524B9A33EA4}" dt="2021-06-22T19:01:38.593" v="464" actId="478"/>
          <ac:spMkLst>
            <pc:docMk/>
            <pc:sldMk cId="8153109" sldId="295"/>
            <ac:spMk id="26" creationId="{EA314C55-078A-42E3-8FD9-8F2F73C326EC}"/>
          </ac:spMkLst>
        </pc:spChg>
      </pc:sldChg>
      <pc:sldChg chg="delSp new del mod">
        <pc:chgData name="FRANCESCA MOSCHELLA" userId="6703e684-f57b-4965-899d-003a3b0d1e8a" providerId="ADAL" clId="{FB812176-6447-4D6B-BB25-A524B9A33EA4}" dt="2021-06-22T19:39:35.087" v="660" actId="2696"/>
        <pc:sldMkLst>
          <pc:docMk/>
          <pc:sldMk cId="4066334096" sldId="296"/>
        </pc:sldMkLst>
        <pc:spChg chg="del">
          <ac:chgData name="FRANCESCA MOSCHELLA" userId="6703e684-f57b-4965-899d-003a3b0d1e8a" providerId="ADAL" clId="{FB812176-6447-4D6B-BB25-A524B9A33EA4}" dt="2021-06-22T19:23:51.437" v="495" actId="478"/>
          <ac:spMkLst>
            <pc:docMk/>
            <pc:sldMk cId="4066334096" sldId="296"/>
            <ac:spMk id="2" creationId="{CF5CB986-E64A-4948-B229-5A4696F49254}"/>
          </ac:spMkLst>
        </pc:spChg>
      </pc:sldChg>
      <pc:sldChg chg="addSp delSp modSp add mod setBg addAnim delAnim modAnim">
        <pc:chgData name="FRANCESCA MOSCHELLA" userId="6703e684-f57b-4965-899d-003a3b0d1e8a" providerId="ADAL" clId="{FB812176-6447-4D6B-BB25-A524B9A33EA4}" dt="2021-06-22T19:39:12.551" v="659"/>
        <pc:sldMkLst>
          <pc:docMk/>
          <pc:sldMk cId="3656485301" sldId="297"/>
        </pc:sldMkLst>
        <pc:spChg chg="add del mod">
          <ac:chgData name="FRANCESCA MOSCHELLA" userId="6703e684-f57b-4965-899d-003a3b0d1e8a" providerId="ADAL" clId="{FB812176-6447-4D6B-BB25-A524B9A33EA4}" dt="2021-06-22T19:27:01.473" v="516" actId="478"/>
          <ac:spMkLst>
            <pc:docMk/>
            <pc:sldMk cId="3656485301" sldId="297"/>
            <ac:spMk id="2" creationId="{3D76AE3D-2B0B-4854-B889-EE47212BA42D}"/>
          </ac:spMkLst>
        </pc:spChg>
        <pc:spChg chg="add del mod">
          <ac:chgData name="FRANCESCA MOSCHELLA" userId="6703e684-f57b-4965-899d-003a3b0d1e8a" providerId="ADAL" clId="{FB812176-6447-4D6B-BB25-A524B9A33EA4}" dt="2021-06-22T19:33:43.780" v="584" actId="478"/>
          <ac:spMkLst>
            <pc:docMk/>
            <pc:sldMk cId="3656485301" sldId="297"/>
            <ac:spMk id="6" creationId="{54233411-9763-4209-9AF8-695F60A6C4DC}"/>
          </ac:spMkLst>
        </pc:spChg>
        <pc:spChg chg="add del mod">
          <ac:chgData name="FRANCESCA MOSCHELLA" userId="6703e684-f57b-4965-899d-003a3b0d1e8a" providerId="ADAL" clId="{FB812176-6447-4D6B-BB25-A524B9A33EA4}" dt="2021-06-22T19:34:45.750" v="595" actId="478"/>
          <ac:spMkLst>
            <pc:docMk/>
            <pc:sldMk cId="3656485301" sldId="297"/>
            <ac:spMk id="7" creationId="{1727B448-A121-40A6-9CC5-968375157635}"/>
          </ac:spMkLst>
        </pc:spChg>
        <pc:spChg chg="add del mod">
          <ac:chgData name="FRANCESCA MOSCHELLA" userId="6703e684-f57b-4965-899d-003a3b0d1e8a" providerId="ADAL" clId="{FB812176-6447-4D6B-BB25-A524B9A33EA4}" dt="2021-06-22T19:38:42.715" v="658" actId="478"/>
          <ac:spMkLst>
            <pc:docMk/>
            <pc:sldMk cId="3656485301" sldId="297"/>
            <ac:spMk id="10" creationId="{E07B21D6-C984-461A-8A6A-710949B2AAB7}"/>
          </ac:spMkLst>
        </pc:spChg>
        <pc:spChg chg="add del mod">
          <ac:chgData name="FRANCESCA MOSCHELLA" userId="6703e684-f57b-4965-899d-003a3b0d1e8a" providerId="ADAL" clId="{FB812176-6447-4D6B-BB25-A524B9A33EA4}" dt="2021-06-22T19:38:38.121" v="656" actId="478"/>
          <ac:spMkLst>
            <pc:docMk/>
            <pc:sldMk cId="3656485301" sldId="297"/>
            <ac:spMk id="11" creationId="{31781AF2-0591-4646-8F05-71FC0E57B08B}"/>
          </ac:spMkLst>
        </pc:spChg>
        <pc:spChg chg="mod">
          <ac:chgData name="FRANCESCA MOSCHELLA" userId="6703e684-f57b-4965-899d-003a3b0d1e8a" providerId="ADAL" clId="{FB812176-6447-4D6B-BB25-A524B9A33EA4}" dt="2021-06-22T19:27:56.573" v="527" actId="255"/>
          <ac:spMkLst>
            <pc:docMk/>
            <pc:sldMk cId="3656485301" sldId="297"/>
            <ac:spMk id="14" creationId="{440CC212-A5FF-4664-AF03-F83431E80A88}"/>
          </ac:spMkLst>
        </pc:spChg>
        <pc:spChg chg="mod">
          <ac:chgData name="FRANCESCA MOSCHELLA" userId="6703e684-f57b-4965-899d-003a3b0d1e8a" providerId="ADAL" clId="{FB812176-6447-4D6B-BB25-A524B9A33EA4}" dt="2021-06-22T19:27:50.821" v="526" actId="255"/>
          <ac:spMkLst>
            <pc:docMk/>
            <pc:sldMk cId="3656485301" sldId="297"/>
            <ac:spMk id="16" creationId="{C29C9EE4-65C7-440C-AA99-AAD6E2B5E451}"/>
          </ac:spMkLst>
        </pc:spChg>
        <pc:spChg chg="mod">
          <ac:chgData name="FRANCESCA MOSCHELLA" userId="6703e684-f57b-4965-899d-003a3b0d1e8a" providerId="ADAL" clId="{FB812176-6447-4D6B-BB25-A524B9A33EA4}" dt="2021-06-22T19:27:43.054" v="524" actId="255"/>
          <ac:spMkLst>
            <pc:docMk/>
            <pc:sldMk cId="3656485301" sldId="297"/>
            <ac:spMk id="17" creationId="{2FBC3341-3E04-4F35-8BCC-394402765FE8}"/>
          </ac:spMkLst>
        </pc:spChg>
        <pc:spChg chg="add del mod">
          <ac:chgData name="FRANCESCA MOSCHELLA" userId="6703e684-f57b-4965-899d-003a3b0d1e8a" providerId="ADAL" clId="{FB812176-6447-4D6B-BB25-A524B9A33EA4}" dt="2021-06-22T19:38:30.509" v="654" actId="21"/>
          <ac:spMkLst>
            <pc:docMk/>
            <pc:sldMk cId="3656485301" sldId="297"/>
            <ac:spMk id="18" creationId="{C753AD59-916D-4B83-B965-8DC2B46AECFE}"/>
          </ac:spMkLst>
        </pc:spChg>
        <pc:spChg chg="del">
          <ac:chgData name="FRANCESCA MOSCHELLA" userId="6703e684-f57b-4965-899d-003a3b0d1e8a" providerId="ADAL" clId="{FB812176-6447-4D6B-BB25-A524B9A33EA4}" dt="2021-06-22T19:28:03.675" v="528" actId="478"/>
          <ac:spMkLst>
            <pc:docMk/>
            <pc:sldMk cId="3656485301" sldId="297"/>
            <ac:spMk id="22" creationId="{00000000-0000-0000-0000-000000000000}"/>
          </ac:spMkLst>
        </pc:spChg>
        <pc:grpChg chg="add mod">
          <ac:chgData name="FRANCESCA MOSCHELLA" userId="6703e684-f57b-4965-899d-003a3b0d1e8a" providerId="ADAL" clId="{FB812176-6447-4D6B-BB25-A524B9A33EA4}" dt="2021-06-22T19:29:48.958" v="555" actId="164"/>
          <ac:grpSpMkLst>
            <pc:docMk/>
            <pc:sldMk cId="3656485301" sldId="297"/>
            <ac:grpSpMk id="3" creationId="{4AAD52AD-5068-4D27-8F9C-9E889B1473F9}"/>
          </ac:grpSpMkLst>
        </pc:grpChg>
        <pc:grpChg chg="add mod">
          <ac:chgData name="FRANCESCA MOSCHELLA" userId="6703e684-f57b-4965-899d-003a3b0d1e8a" providerId="ADAL" clId="{FB812176-6447-4D6B-BB25-A524B9A33EA4}" dt="2021-06-22T19:30:07.866" v="560" actId="164"/>
          <ac:grpSpMkLst>
            <pc:docMk/>
            <pc:sldMk cId="3656485301" sldId="297"/>
            <ac:grpSpMk id="5" creationId="{7D8A81DC-19DE-4436-B375-2C9BE1D692CD}"/>
          </ac:grpSpMkLst>
        </pc:grpChg>
        <pc:grpChg chg="add mod">
          <ac:chgData name="FRANCESCA MOSCHELLA" userId="6703e684-f57b-4965-899d-003a3b0d1e8a" providerId="ADAL" clId="{FB812176-6447-4D6B-BB25-A524B9A33EA4}" dt="2021-06-22T19:37:34.612" v="625" actId="164"/>
          <ac:grpSpMkLst>
            <pc:docMk/>
            <pc:sldMk cId="3656485301" sldId="297"/>
            <ac:grpSpMk id="12" creationId="{C75AC62B-DDBA-4E6F-AAF5-A53A0CC18325}"/>
          </ac:grpSpMkLst>
        </pc:grpChg>
        <pc:grpChg chg="add mod">
          <ac:chgData name="FRANCESCA MOSCHELLA" userId="6703e684-f57b-4965-899d-003a3b0d1e8a" providerId="ADAL" clId="{FB812176-6447-4D6B-BB25-A524B9A33EA4}" dt="2021-06-22T19:38:06.117" v="632" actId="164"/>
          <ac:grpSpMkLst>
            <pc:docMk/>
            <pc:sldMk cId="3656485301" sldId="297"/>
            <ac:grpSpMk id="13" creationId="{F4CAFEFB-BA02-4A43-B16F-8DFDA639D44B}"/>
          </ac:grpSpMkLst>
        </pc:grpChg>
        <pc:picChg chg="mod">
          <ac:chgData name="FRANCESCA MOSCHELLA" userId="6703e684-f57b-4965-899d-003a3b0d1e8a" providerId="ADAL" clId="{FB812176-6447-4D6B-BB25-A524B9A33EA4}" dt="2021-06-22T19:38:40.722" v="657" actId="1076"/>
          <ac:picMkLst>
            <pc:docMk/>
            <pc:sldMk cId="3656485301" sldId="297"/>
            <ac:picMk id="8" creationId="{DA3F087D-BFEC-4C8C-9095-4EA79E031C1F}"/>
          </ac:picMkLst>
        </pc:picChg>
        <pc:picChg chg="add del mod">
          <ac:chgData name="FRANCESCA MOSCHELLA" userId="6703e684-f57b-4965-899d-003a3b0d1e8a" providerId="ADAL" clId="{FB812176-6447-4D6B-BB25-A524B9A33EA4}" dt="2021-06-22T19:38:10.511" v="634" actId="21"/>
          <ac:picMkLst>
            <pc:docMk/>
            <pc:sldMk cId="3656485301" sldId="297"/>
            <ac:picMk id="9" creationId="{9E93A88B-C651-4864-AB62-FB2E725F37B9}"/>
          </ac:picMkLst>
        </pc:picChg>
      </pc:sldChg>
    </pc:docChg>
  </pc:docChgLst>
  <pc:docChgLst>
    <pc:chgData name="FRANCESCA MOSCHELLA" userId="6703e684-f57b-4965-899d-003a3b0d1e8a" providerId="ADAL" clId="{025521AA-3AB7-4CD5-9A82-95358CBDC666}"/>
    <pc:docChg chg="custSel addSld delSld modSld sldOrd">
      <pc:chgData name="FRANCESCA MOSCHELLA" userId="6703e684-f57b-4965-899d-003a3b0d1e8a" providerId="ADAL" clId="{025521AA-3AB7-4CD5-9A82-95358CBDC666}" dt="2021-06-22T20:59:17.839" v="405"/>
      <pc:docMkLst>
        <pc:docMk/>
      </pc:docMkLst>
      <pc:sldChg chg="addSp delSp modSp mod">
        <pc:chgData name="FRANCESCA MOSCHELLA" userId="6703e684-f57b-4965-899d-003a3b0d1e8a" providerId="ADAL" clId="{025521AA-3AB7-4CD5-9A82-95358CBDC666}" dt="2021-06-22T20:34:28.567" v="256" actId="14100"/>
        <pc:sldMkLst>
          <pc:docMk/>
          <pc:sldMk cId="2809608133" sldId="262"/>
        </pc:sldMkLst>
        <pc:picChg chg="del">
          <ac:chgData name="FRANCESCA MOSCHELLA" userId="6703e684-f57b-4965-899d-003a3b0d1e8a" providerId="ADAL" clId="{025521AA-3AB7-4CD5-9A82-95358CBDC666}" dt="2021-06-22T20:34:00.732" v="248" actId="478"/>
          <ac:picMkLst>
            <pc:docMk/>
            <pc:sldMk cId="2809608133" sldId="262"/>
            <ac:picMk id="4" creationId="{3B21275E-9323-4F56-BEBC-4FC6F5E7FA59}"/>
          </ac:picMkLst>
        </pc:picChg>
        <pc:picChg chg="add mod">
          <ac:chgData name="FRANCESCA MOSCHELLA" userId="6703e684-f57b-4965-899d-003a3b0d1e8a" providerId="ADAL" clId="{025521AA-3AB7-4CD5-9A82-95358CBDC666}" dt="2021-06-22T20:34:28.567" v="256" actId="14100"/>
          <ac:picMkLst>
            <pc:docMk/>
            <pc:sldMk cId="2809608133" sldId="262"/>
            <ac:picMk id="6" creationId="{642D0D16-CF2B-4604-96C1-390126277EDF}"/>
          </ac:picMkLst>
        </pc:picChg>
      </pc:sldChg>
      <pc:sldChg chg="modSp mod">
        <pc:chgData name="FRANCESCA MOSCHELLA" userId="6703e684-f57b-4965-899d-003a3b0d1e8a" providerId="ADAL" clId="{025521AA-3AB7-4CD5-9A82-95358CBDC666}" dt="2021-06-22T20:13:48.445" v="47" actId="6549"/>
        <pc:sldMkLst>
          <pc:docMk/>
          <pc:sldMk cId="3364563012" sldId="277"/>
        </pc:sldMkLst>
        <pc:spChg chg="mod">
          <ac:chgData name="FRANCESCA MOSCHELLA" userId="6703e684-f57b-4965-899d-003a3b0d1e8a" providerId="ADAL" clId="{025521AA-3AB7-4CD5-9A82-95358CBDC666}" dt="2021-06-22T20:13:48.445" v="47" actId="6549"/>
          <ac:spMkLst>
            <pc:docMk/>
            <pc:sldMk cId="3364563012" sldId="277"/>
            <ac:spMk id="14" creationId="{A1E3D324-F0D6-4140-9243-A2295F542730}"/>
          </ac:spMkLst>
        </pc:spChg>
      </pc:sldChg>
      <pc:sldChg chg="modSp mod">
        <pc:chgData name="FRANCESCA MOSCHELLA" userId="6703e684-f57b-4965-899d-003a3b0d1e8a" providerId="ADAL" clId="{025521AA-3AB7-4CD5-9A82-95358CBDC666}" dt="2021-06-22T20:21:29.513" v="245" actId="20577"/>
        <pc:sldMkLst>
          <pc:docMk/>
          <pc:sldMk cId="2219920891" sldId="279"/>
        </pc:sldMkLst>
        <pc:spChg chg="mod">
          <ac:chgData name="FRANCESCA MOSCHELLA" userId="6703e684-f57b-4965-899d-003a3b0d1e8a" providerId="ADAL" clId="{025521AA-3AB7-4CD5-9A82-95358CBDC666}" dt="2021-06-22T20:21:29.513" v="245" actId="20577"/>
          <ac:spMkLst>
            <pc:docMk/>
            <pc:sldMk cId="2219920891" sldId="279"/>
            <ac:spMk id="21" creationId="{E3816B53-8806-4611-B9CC-D3D014B5F579}"/>
          </ac:spMkLst>
        </pc:spChg>
      </pc:sldChg>
      <pc:sldChg chg="modSp mod">
        <pc:chgData name="FRANCESCA MOSCHELLA" userId="6703e684-f57b-4965-899d-003a3b0d1e8a" providerId="ADAL" clId="{025521AA-3AB7-4CD5-9A82-95358CBDC666}" dt="2021-06-22T20:13:56.678" v="53" actId="20577"/>
        <pc:sldMkLst>
          <pc:docMk/>
          <pc:sldMk cId="1371525182" sldId="280"/>
        </pc:sldMkLst>
        <pc:spChg chg="mod">
          <ac:chgData name="FRANCESCA MOSCHELLA" userId="6703e684-f57b-4965-899d-003a3b0d1e8a" providerId="ADAL" clId="{025521AA-3AB7-4CD5-9A82-95358CBDC666}" dt="2021-06-22T20:13:56.678" v="53" actId="20577"/>
          <ac:spMkLst>
            <pc:docMk/>
            <pc:sldMk cId="1371525182" sldId="280"/>
            <ac:spMk id="49" creationId="{23D993BA-DA18-4B69-A49F-D4C732FC7EDF}"/>
          </ac:spMkLst>
        </pc:spChg>
      </pc:sldChg>
      <pc:sldChg chg="modSp mod">
        <pc:chgData name="FRANCESCA MOSCHELLA" userId="6703e684-f57b-4965-899d-003a3b0d1e8a" providerId="ADAL" clId="{025521AA-3AB7-4CD5-9A82-95358CBDC666}" dt="2021-06-22T20:14:06.939" v="59" actId="20577"/>
        <pc:sldMkLst>
          <pc:docMk/>
          <pc:sldMk cId="419299408" sldId="281"/>
        </pc:sldMkLst>
        <pc:spChg chg="mod">
          <ac:chgData name="FRANCESCA MOSCHELLA" userId="6703e684-f57b-4965-899d-003a3b0d1e8a" providerId="ADAL" clId="{025521AA-3AB7-4CD5-9A82-95358CBDC666}" dt="2021-06-22T20:14:06.939" v="59" actId="20577"/>
          <ac:spMkLst>
            <pc:docMk/>
            <pc:sldMk cId="419299408" sldId="281"/>
            <ac:spMk id="35" creationId="{8940006B-7D14-48A6-A723-42C7B9864536}"/>
          </ac:spMkLst>
        </pc:spChg>
      </pc:sldChg>
      <pc:sldChg chg="del">
        <pc:chgData name="FRANCESCA MOSCHELLA" userId="6703e684-f57b-4965-899d-003a3b0d1e8a" providerId="ADAL" clId="{025521AA-3AB7-4CD5-9A82-95358CBDC666}" dt="2021-06-22T20:35:57.261" v="257" actId="2696"/>
        <pc:sldMkLst>
          <pc:docMk/>
          <pc:sldMk cId="3337743682" sldId="288"/>
        </pc:sldMkLst>
      </pc:sldChg>
      <pc:sldChg chg="ord">
        <pc:chgData name="FRANCESCA MOSCHELLA" userId="6703e684-f57b-4965-899d-003a3b0d1e8a" providerId="ADAL" clId="{025521AA-3AB7-4CD5-9A82-95358CBDC666}" dt="2021-06-22T20:36:04.545" v="261"/>
        <pc:sldMkLst>
          <pc:docMk/>
          <pc:sldMk cId="1834008664" sldId="292"/>
        </pc:sldMkLst>
      </pc:sldChg>
      <pc:sldChg chg="addSp delSp modSp mod ord modAnim">
        <pc:chgData name="FRANCESCA MOSCHELLA" userId="6703e684-f57b-4965-899d-003a3b0d1e8a" providerId="ADAL" clId="{025521AA-3AB7-4CD5-9A82-95358CBDC666}" dt="2021-06-22T20:54:32.506" v="353"/>
        <pc:sldMkLst>
          <pc:docMk/>
          <pc:sldMk cId="445281182" sldId="293"/>
        </pc:sldMkLst>
        <pc:spChg chg="mod">
          <ac:chgData name="FRANCESCA MOSCHELLA" userId="6703e684-f57b-4965-899d-003a3b0d1e8a" providerId="ADAL" clId="{025521AA-3AB7-4CD5-9A82-95358CBDC666}" dt="2021-06-22T20:46:51.822" v="301" actId="207"/>
          <ac:spMkLst>
            <pc:docMk/>
            <pc:sldMk cId="445281182" sldId="293"/>
            <ac:spMk id="2" creationId="{75C909A9-23AA-4BBE-BBBA-5BA1723C97E9}"/>
          </ac:spMkLst>
        </pc:spChg>
        <pc:spChg chg="add mod ord">
          <ac:chgData name="FRANCESCA MOSCHELLA" userId="6703e684-f57b-4965-899d-003a3b0d1e8a" providerId="ADAL" clId="{025521AA-3AB7-4CD5-9A82-95358CBDC666}" dt="2021-06-22T20:44:18.068" v="288" actId="167"/>
          <ac:spMkLst>
            <pc:docMk/>
            <pc:sldMk cId="445281182" sldId="293"/>
            <ac:spMk id="3" creationId="{DA66CE55-C6F8-48CD-89EB-C35A9A6932EA}"/>
          </ac:spMkLst>
        </pc:spChg>
        <pc:spChg chg="add mod">
          <ac:chgData name="FRANCESCA MOSCHELLA" userId="6703e684-f57b-4965-899d-003a3b0d1e8a" providerId="ADAL" clId="{025521AA-3AB7-4CD5-9A82-95358CBDC666}" dt="2021-06-22T20:54:24.869" v="352" actId="207"/>
          <ac:spMkLst>
            <pc:docMk/>
            <pc:sldMk cId="445281182" sldId="293"/>
            <ac:spMk id="14" creationId="{35879D87-1B5A-4F5C-B782-6F386135E836}"/>
          </ac:spMkLst>
        </pc:spChg>
        <pc:graphicFrameChg chg="add mod">
          <ac:chgData name="FRANCESCA MOSCHELLA" userId="6703e684-f57b-4965-899d-003a3b0d1e8a" providerId="ADAL" clId="{025521AA-3AB7-4CD5-9A82-95358CBDC666}" dt="2021-06-22T20:52:15.699" v="327" actId="1076"/>
          <ac:graphicFrameMkLst>
            <pc:docMk/>
            <pc:sldMk cId="445281182" sldId="293"/>
            <ac:graphicFrameMk id="9" creationId="{A35C2B45-5357-4D6A-8917-E6C7B4C63062}"/>
          </ac:graphicFrameMkLst>
        </pc:graphicFrameChg>
        <pc:graphicFrameChg chg="add del mod">
          <ac:chgData name="FRANCESCA MOSCHELLA" userId="6703e684-f57b-4965-899d-003a3b0d1e8a" providerId="ADAL" clId="{025521AA-3AB7-4CD5-9A82-95358CBDC666}" dt="2021-06-22T20:51:36.527" v="324"/>
          <ac:graphicFrameMkLst>
            <pc:docMk/>
            <pc:sldMk cId="445281182" sldId="293"/>
            <ac:graphicFrameMk id="11" creationId="{174D50C2-C990-42EF-A592-1E93BA361846}"/>
          </ac:graphicFrameMkLst>
        </pc:graphicFrameChg>
        <pc:graphicFrameChg chg="add mod modGraphic">
          <ac:chgData name="FRANCESCA MOSCHELLA" userId="6703e684-f57b-4965-899d-003a3b0d1e8a" providerId="ADAL" clId="{025521AA-3AB7-4CD5-9A82-95358CBDC666}" dt="2021-06-22T20:53:35.212" v="346" actId="207"/>
          <ac:graphicFrameMkLst>
            <pc:docMk/>
            <pc:sldMk cId="445281182" sldId="293"/>
            <ac:graphicFrameMk id="12" creationId="{205D5CC6-D6BD-4085-908E-E0D103C4054E}"/>
          </ac:graphicFrameMkLst>
        </pc:graphicFrameChg>
        <pc:picChg chg="mod">
          <ac:chgData name="FRANCESCA MOSCHELLA" userId="6703e684-f57b-4965-899d-003a3b0d1e8a" providerId="ADAL" clId="{025521AA-3AB7-4CD5-9A82-95358CBDC666}" dt="2021-06-22T20:51:17.443" v="321" actId="14861"/>
          <ac:picMkLst>
            <pc:docMk/>
            <pc:sldMk cId="445281182" sldId="293"/>
            <ac:picMk id="1028" creationId="{865EDB7B-911B-4870-B8E9-630F8D1EB5A4}"/>
          </ac:picMkLst>
        </pc:picChg>
      </pc:sldChg>
      <pc:sldChg chg="addSp delSp modSp mod delAnim modAnim">
        <pc:chgData name="FRANCESCA MOSCHELLA" userId="6703e684-f57b-4965-899d-003a3b0d1e8a" providerId="ADAL" clId="{025521AA-3AB7-4CD5-9A82-95358CBDC666}" dt="2021-06-22T20:59:17.839" v="405"/>
        <pc:sldMkLst>
          <pc:docMk/>
          <pc:sldMk cId="2035147361" sldId="294"/>
        </pc:sldMkLst>
        <pc:spChg chg="mod">
          <ac:chgData name="FRANCESCA MOSCHELLA" userId="6703e684-f57b-4965-899d-003a3b0d1e8a" providerId="ADAL" clId="{025521AA-3AB7-4CD5-9A82-95358CBDC666}" dt="2021-06-22T20:55:21.318" v="355" actId="1076"/>
          <ac:spMkLst>
            <pc:docMk/>
            <pc:sldMk cId="2035147361" sldId="294"/>
            <ac:spMk id="5" creationId="{6C762BAB-C6D7-469A-95D8-54EE8FB7097F}"/>
          </ac:spMkLst>
        </pc:spChg>
        <pc:spChg chg="del">
          <ac:chgData name="FRANCESCA MOSCHELLA" userId="6703e684-f57b-4965-899d-003a3b0d1e8a" providerId="ADAL" clId="{025521AA-3AB7-4CD5-9A82-95358CBDC666}" dt="2021-06-22T20:54:43.328" v="354" actId="478"/>
          <ac:spMkLst>
            <pc:docMk/>
            <pc:sldMk cId="2035147361" sldId="294"/>
            <ac:spMk id="11" creationId="{1608E181-0A55-4960-8B75-8BC24636369D}"/>
          </ac:spMkLst>
        </pc:spChg>
        <pc:graphicFrameChg chg="del modGraphic">
          <ac:chgData name="FRANCESCA MOSCHELLA" userId="6703e684-f57b-4965-899d-003a3b0d1e8a" providerId="ADAL" clId="{025521AA-3AB7-4CD5-9A82-95358CBDC666}" dt="2021-06-22T20:54:07.506" v="349" actId="478"/>
          <ac:graphicFrameMkLst>
            <pc:docMk/>
            <pc:sldMk cId="2035147361" sldId="294"/>
            <ac:graphicFrameMk id="7" creationId="{93C39950-4712-4F8F-911C-5F85643FFAF0}"/>
          </ac:graphicFrameMkLst>
        </pc:graphicFrameChg>
        <pc:graphicFrameChg chg="del">
          <ac:chgData name="FRANCESCA MOSCHELLA" userId="6703e684-f57b-4965-899d-003a3b0d1e8a" providerId="ADAL" clId="{025521AA-3AB7-4CD5-9A82-95358CBDC666}" dt="2021-06-22T20:54:12.262" v="350" actId="478"/>
          <ac:graphicFrameMkLst>
            <pc:docMk/>
            <pc:sldMk cId="2035147361" sldId="294"/>
            <ac:graphicFrameMk id="9" creationId="{C873ED81-B563-4692-9D48-B1C3C94EBDC7}"/>
          </ac:graphicFrameMkLst>
        </pc:graphicFrameChg>
        <pc:picChg chg="add mod ord">
          <ac:chgData name="FRANCESCA MOSCHELLA" userId="6703e684-f57b-4965-899d-003a3b0d1e8a" providerId="ADAL" clId="{025521AA-3AB7-4CD5-9A82-95358CBDC666}" dt="2021-06-22T20:56:06.711" v="365" actId="29295"/>
          <ac:picMkLst>
            <pc:docMk/>
            <pc:sldMk cId="2035147361" sldId="294"/>
            <ac:picMk id="3" creationId="{37A3FDB4-C052-4DAF-937E-EEBE53FACA29}"/>
          </ac:picMkLst>
        </pc:picChg>
        <pc:picChg chg="add del mod modCrop">
          <ac:chgData name="FRANCESCA MOSCHELLA" userId="6703e684-f57b-4965-899d-003a3b0d1e8a" providerId="ADAL" clId="{025521AA-3AB7-4CD5-9A82-95358CBDC666}" dt="2021-06-22T20:57:50.330" v="390" actId="478"/>
          <ac:picMkLst>
            <pc:docMk/>
            <pc:sldMk cId="2035147361" sldId="294"/>
            <ac:picMk id="6" creationId="{B288A680-E415-4703-84F2-25D14987D6D5}"/>
          </ac:picMkLst>
        </pc:picChg>
        <pc:picChg chg="add del mod">
          <ac:chgData name="FRANCESCA MOSCHELLA" userId="6703e684-f57b-4965-899d-003a3b0d1e8a" providerId="ADAL" clId="{025521AA-3AB7-4CD5-9A82-95358CBDC666}" dt="2021-06-22T20:57:15.690" v="383" actId="478"/>
          <ac:picMkLst>
            <pc:docMk/>
            <pc:sldMk cId="2035147361" sldId="294"/>
            <ac:picMk id="1026" creationId="{140B9970-6637-4B4B-A79A-3C2CC6A847BA}"/>
          </ac:picMkLst>
        </pc:picChg>
        <pc:picChg chg="add mod">
          <ac:chgData name="FRANCESCA MOSCHELLA" userId="6703e684-f57b-4965-899d-003a3b0d1e8a" providerId="ADAL" clId="{025521AA-3AB7-4CD5-9A82-95358CBDC666}" dt="2021-06-22T20:58:24.075" v="395" actId="1076"/>
          <ac:picMkLst>
            <pc:docMk/>
            <pc:sldMk cId="2035147361" sldId="294"/>
            <ac:picMk id="1028" creationId="{EB65387F-2663-4D2D-9D3F-D19AE52584CE}"/>
          </ac:picMkLst>
        </pc:picChg>
      </pc:sldChg>
      <pc:sldChg chg="addSp delSp modSp new mod setBg modAnim">
        <pc:chgData name="FRANCESCA MOSCHELLA" userId="6703e684-f57b-4965-899d-003a3b0d1e8a" providerId="ADAL" clId="{025521AA-3AB7-4CD5-9A82-95358CBDC666}" dt="2021-06-22T20:40:51.111" v="265" actId="14861"/>
        <pc:sldMkLst>
          <pc:docMk/>
          <pc:sldMk cId="2907603816" sldId="296"/>
        </pc:sldMkLst>
        <pc:spChg chg="del">
          <ac:chgData name="FRANCESCA MOSCHELLA" userId="6703e684-f57b-4965-899d-003a3b0d1e8a" providerId="ADAL" clId="{025521AA-3AB7-4CD5-9A82-95358CBDC666}" dt="2021-06-22T20:09:14.593" v="2" actId="478"/>
          <ac:spMkLst>
            <pc:docMk/>
            <pc:sldMk cId="2907603816" sldId="296"/>
            <ac:spMk id="2" creationId="{C12EAF59-740E-4F91-B4B9-34F9F16B113B}"/>
          </ac:spMkLst>
        </pc:spChg>
        <pc:spChg chg="add mod">
          <ac:chgData name="FRANCESCA MOSCHELLA" userId="6703e684-f57b-4965-899d-003a3b0d1e8a" providerId="ADAL" clId="{025521AA-3AB7-4CD5-9A82-95358CBDC666}" dt="2021-06-22T20:11:36.205" v="24" actId="1076"/>
          <ac:spMkLst>
            <pc:docMk/>
            <pc:sldMk cId="2907603816" sldId="296"/>
            <ac:spMk id="4" creationId="{8D87E00C-8E9F-4A8C-A74C-448EF06E34C6}"/>
          </ac:spMkLst>
        </pc:spChg>
        <pc:spChg chg="add mod">
          <ac:chgData name="FRANCESCA MOSCHELLA" userId="6703e684-f57b-4965-899d-003a3b0d1e8a" providerId="ADAL" clId="{025521AA-3AB7-4CD5-9A82-95358CBDC666}" dt="2021-06-22T20:15:54.264" v="84" actId="1076"/>
          <ac:spMkLst>
            <pc:docMk/>
            <pc:sldMk cId="2907603816" sldId="296"/>
            <ac:spMk id="6" creationId="{67A01E4E-EE9D-4B6A-ACE9-DCD56C0BF2E9}"/>
          </ac:spMkLst>
        </pc:spChg>
        <pc:spChg chg="add mod">
          <ac:chgData name="FRANCESCA MOSCHELLA" userId="6703e684-f57b-4965-899d-003a3b0d1e8a" providerId="ADAL" clId="{025521AA-3AB7-4CD5-9A82-95358CBDC666}" dt="2021-06-22T20:19:33.443" v="240" actId="120"/>
          <ac:spMkLst>
            <pc:docMk/>
            <pc:sldMk cId="2907603816" sldId="296"/>
            <ac:spMk id="7" creationId="{B97209CA-8191-4F0B-9CAF-07A2F344FCFF}"/>
          </ac:spMkLst>
        </pc:spChg>
        <pc:picChg chg="add mod">
          <ac:chgData name="FRANCESCA MOSCHELLA" userId="6703e684-f57b-4965-899d-003a3b0d1e8a" providerId="ADAL" clId="{025521AA-3AB7-4CD5-9A82-95358CBDC666}" dt="2021-06-22T20:10:08.372" v="8" actId="1076"/>
          <ac:picMkLst>
            <pc:docMk/>
            <pc:sldMk cId="2907603816" sldId="296"/>
            <ac:picMk id="3" creationId="{6D170116-7B37-4487-9CA4-0F081E363BC2}"/>
          </ac:picMkLst>
        </pc:picChg>
        <pc:picChg chg="add mod">
          <ac:chgData name="FRANCESCA MOSCHELLA" userId="6703e684-f57b-4965-899d-003a3b0d1e8a" providerId="ADAL" clId="{025521AA-3AB7-4CD5-9A82-95358CBDC666}" dt="2021-06-22T20:40:51.111" v="265" actId="14861"/>
          <ac:picMkLst>
            <pc:docMk/>
            <pc:sldMk cId="2907603816" sldId="296"/>
            <ac:picMk id="5" creationId="{5AD18FDF-C9ED-4D79-9377-0F55B263DF14}"/>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Segnaposto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E7626282-83BE-4B14-AA1D-E9A716F8FEB8}" type="datetime1">
              <a:rPr lang="it-IT" smtClean="0"/>
              <a:t>30/06/2021</a:t>
            </a:fld>
            <a:endParaRPr lang="en-US"/>
          </a:p>
        </p:txBody>
      </p:sp>
      <p:sp>
        <p:nvSpPr>
          <p:cNvPr id="4" name="Segnaposto piè di pa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Segnaposto numero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D92CB86-0DB9-4A70-B1CF-B23508471F6B}" type="slidenum">
              <a:rPr lang="en-US" smtClean="0"/>
              <a:t>‹N›</a:t>
            </a:fld>
            <a:endParaRPr lang="en-US"/>
          </a:p>
        </p:txBody>
      </p:sp>
    </p:spTree>
    <p:extLst>
      <p:ext uri="{BB962C8B-B14F-4D97-AF65-F5344CB8AC3E}">
        <p14:creationId xmlns:p14="http://schemas.microsoft.com/office/powerpoint/2010/main" val="663557642"/>
      </p:ext>
    </p:extLst>
  </p:cSld>
  <p:clrMap bg1="lt1" tx1="dk1" bg2="lt2" tx2="dk2" accent1="accent1" accent2="accent2" accent3="accent3" accent4="accent4" accent5="accent5" accent6="accent6" hlink="hlink" folHlink="folHlink"/>
  <p:hf hdr="0" ftr="0"/>
</p:handoutMaster>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gif>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3.png>
</file>

<file path=ppt/media/image4.gif>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23FCBA3-AE69-44D9-84A9-153F3F9E2987}" type="datetime1">
              <a:rPr lang="it-IT" smtClean="0"/>
              <a:t>30/06/2021</a:t>
            </a:fld>
            <a:endParaRPr lang="en-US"/>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it"/>
              <a:t>Fare clic per modificare gli stili del testo dello schema</a:t>
            </a:r>
            <a:endParaRPr lang="en-US"/>
          </a:p>
          <a:p>
            <a:pPr lvl="1" rtl="0"/>
            <a:r>
              <a:rPr lang="it"/>
              <a:t>Secondo livello</a:t>
            </a:r>
          </a:p>
          <a:p>
            <a:pPr lvl="2" rtl="0"/>
            <a:r>
              <a:rPr lang="it"/>
              <a:t>Terzo livello</a:t>
            </a:r>
          </a:p>
          <a:p>
            <a:pPr lvl="3" rtl="0"/>
            <a:r>
              <a:rPr lang="it"/>
              <a:t>Quarto livello</a:t>
            </a:r>
          </a:p>
          <a:p>
            <a:pPr lvl="4" rtl="0"/>
            <a:r>
              <a:rPr lang="it"/>
              <a:t>Quinto livello</a:t>
            </a:r>
            <a:endParaRPr lang="en-US"/>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C2B151B-D7D1-48E5-8230-5AADBC794F88}" type="slidenum">
              <a:rPr lang="en-US" smtClean="0"/>
              <a:t>‹N›</a:t>
            </a:fld>
            <a:endParaRPr lang="en-US"/>
          </a:p>
        </p:txBody>
      </p:sp>
    </p:spTree>
    <p:extLst>
      <p:ext uri="{BB962C8B-B14F-4D97-AF65-F5344CB8AC3E}">
        <p14:creationId xmlns:p14="http://schemas.microsoft.com/office/powerpoint/2010/main" val="31385927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data 3"/>
          <p:cNvSpPr>
            <a:spLocks noGrp="1"/>
          </p:cNvSpPr>
          <p:nvPr>
            <p:ph type="dt" idx="1"/>
          </p:nvPr>
        </p:nvSpPr>
        <p:spPr/>
        <p:txBody>
          <a:bodyPr/>
          <a:lstStyle/>
          <a:p>
            <a:pPr rtl="0"/>
            <a:fld id="{823FCBA3-AE69-44D9-84A9-153F3F9E2987}" type="datetime1">
              <a:rPr lang="it-IT" smtClean="0"/>
              <a:t>30/06/2021</a:t>
            </a:fld>
            <a:endParaRPr lang="en-US"/>
          </a:p>
        </p:txBody>
      </p:sp>
      <p:sp>
        <p:nvSpPr>
          <p:cNvPr id="5" name="Segnaposto numero diapositiva 4"/>
          <p:cNvSpPr>
            <a:spLocks noGrp="1"/>
          </p:cNvSpPr>
          <p:nvPr>
            <p:ph type="sldNum" sz="quarter" idx="5"/>
          </p:nvPr>
        </p:nvSpPr>
        <p:spPr/>
        <p:txBody>
          <a:bodyPr/>
          <a:lstStyle/>
          <a:p>
            <a:pPr rtl="0"/>
            <a:fld id="{9C2B151B-D7D1-48E5-8230-5AADBC794F88}" type="slidenum">
              <a:rPr lang="en-US" smtClean="0"/>
              <a:t>11</a:t>
            </a:fld>
            <a:endParaRPr lang="en-US"/>
          </a:p>
        </p:txBody>
      </p:sp>
    </p:spTree>
    <p:extLst>
      <p:ext uri="{BB962C8B-B14F-4D97-AF65-F5344CB8AC3E}">
        <p14:creationId xmlns:p14="http://schemas.microsoft.com/office/powerpoint/2010/main" val="18028556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sp>
        <p:nvSpPr>
          <p:cNvPr id="10" name="Rettangolo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olo 1"/>
          <p:cNvSpPr>
            <a:spLocks noGrp="1"/>
          </p:cNvSpPr>
          <p:nvPr>
            <p:ph type="ctrTitle"/>
          </p:nvPr>
        </p:nvSpPr>
        <p:spPr>
          <a:xfrm>
            <a:off x="1097280" y="758952"/>
            <a:ext cx="10058400" cy="3566160"/>
          </a:xfrm>
        </p:spPr>
        <p:txBody>
          <a:bodyPr rtlCol="0" anchor="b">
            <a:normAutofit/>
          </a:bodyPr>
          <a:lstStyle>
            <a:lvl1pPr algn="l">
              <a:lnSpc>
                <a:spcPct val="90000"/>
              </a:lnSpc>
              <a:defRPr sz="7600" spc="-50" baseline="0">
                <a:solidFill>
                  <a:schemeClr val="tx1">
                    <a:lumMod val="85000"/>
                    <a:lumOff val="15000"/>
                  </a:schemeClr>
                </a:solidFill>
              </a:defRPr>
            </a:lvl1pPr>
          </a:lstStyle>
          <a:p>
            <a:pPr rtl="0"/>
            <a:r>
              <a:rPr lang="it-IT"/>
              <a:t>Fare clic per modificare lo stile del titolo dello schema</a:t>
            </a:r>
            <a:endParaRPr lang="en-US"/>
          </a:p>
        </p:txBody>
      </p:sp>
      <p:sp>
        <p:nvSpPr>
          <p:cNvPr id="3" name="Sottotitolo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it-IT"/>
              <a:t>Fare clic per modificare lo stile del sottotitolo dello schema</a:t>
            </a:r>
            <a:endParaRPr lang="en-US"/>
          </a:p>
        </p:txBody>
      </p:sp>
      <p:cxnSp>
        <p:nvCxnSpPr>
          <p:cNvPr id="9" name="Connettore diritto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Segnaposto data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3F2AEA12-A884-495F-8D96-E2791E451670}" type="datetime1">
              <a:rPr lang="it-IT" smtClean="0"/>
              <a:t>30/06/2021</a:t>
            </a:fld>
            <a:endParaRPr lang="en-US"/>
          </a:p>
        </p:txBody>
      </p:sp>
      <p:sp>
        <p:nvSpPr>
          <p:cNvPr id="5" name="Segnaposto piè di pagina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en-US"/>
          </a:p>
        </p:txBody>
      </p:sp>
      <p:sp>
        <p:nvSpPr>
          <p:cNvPr id="6" name="Segnaposto numero diapositiva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en-US" smtClean="0"/>
              <a:t>‹N›</a:t>
            </a:fld>
            <a:endParaRPr lang="en-US"/>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hasCustomPrompt="1"/>
          </p:nvPr>
        </p:nvSpPr>
        <p:spPr/>
        <p:txBody>
          <a:bodyPr rtlCol="0"/>
          <a:lstStyle>
            <a:lvl1pPr>
              <a:defRPr/>
            </a:lvl1pPr>
          </a:lstStyle>
          <a:p>
            <a:pPr rtl="0"/>
            <a:r>
              <a:rPr lang="it"/>
              <a:t>Fare clic per modificare lo stile del titolo dello schema</a:t>
            </a:r>
            <a:endParaRPr lang="en-US"/>
          </a:p>
        </p:txBody>
      </p:sp>
      <p:sp>
        <p:nvSpPr>
          <p:cNvPr id="3" name="Segnaposto testo verticale 2"/>
          <p:cNvSpPr>
            <a:spLocks noGrp="1"/>
          </p:cNvSpPr>
          <p:nvPr>
            <p:ph type="body" orient="vert" idx="1"/>
          </p:nvPr>
        </p:nvSpPr>
        <p:spPr/>
        <p:txBody>
          <a:bodyPr vert="eaVert" lIns="45720" tIns="0" rIns="45720" bIns="0" rtlCol="0"/>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en-US"/>
          </a:p>
        </p:txBody>
      </p:sp>
      <p:sp>
        <p:nvSpPr>
          <p:cNvPr id="7" name="Segnaposto data 6">
            <a:extLst>
              <a:ext uri="{FF2B5EF4-FFF2-40B4-BE49-F238E27FC236}">
                <a16:creationId xmlns:a16="http://schemas.microsoft.com/office/drawing/2014/main" id="{7D5506EE-1026-4F35-9ACC-BD05BE0F9B36}"/>
              </a:ext>
            </a:extLst>
          </p:cNvPr>
          <p:cNvSpPr>
            <a:spLocks noGrp="1"/>
          </p:cNvSpPr>
          <p:nvPr>
            <p:ph type="dt" sz="half" idx="10"/>
          </p:nvPr>
        </p:nvSpPr>
        <p:spPr/>
        <p:txBody>
          <a:bodyPr rtlCol="0"/>
          <a:lstStyle/>
          <a:p>
            <a:pPr rtl="0"/>
            <a:fld id="{EB574AD5-D417-4FAA-8969-2C3D2D990862}" type="datetime1">
              <a:rPr lang="it-IT" smtClean="0"/>
              <a:t>30/06/2021</a:t>
            </a:fld>
            <a:endParaRPr lang="en-US"/>
          </a:p>
        </p:txBody>
      </p:sp>
      <p:sp>
        <p:nvSpPr>
          <p:cNvPr id="8" name="Segnaposto piè di pagina 7">
            <a:extLst>
              <a:ext uri="{FF2B5EF4-FFF2-40B4-BE49-F238E27FC236}">
                <a16:creationId xmlns:a16="http://schemas.microsoft.com/office/drawing/2014/main" id="{B7696E5F-8D95-4450-AE52-5438E6EDE2BF}"/>
              </a:ext>
            </a:extLst>
          </p:cNvPr>
          <p:cNvSpPr>
            <a:spLocks noGrp="1"/>
          </p:cNvSpPr>
          <p:nvPr>
            <p:ph type="ftr" sz="quarter" idx="11"/>
          </p:nvPr>
        </p:nvSpPr>
        <p:spPr/>
        <p:txBody>
          <a:bodyPr rtlCol="0"/>
          <a:lstStyle/>
          <a:p>
            <a:pPr rtl="0"/>
            <a:endParaRPr lang="en-US"/>
          </a:p>
        </p:txBody>
      </p:sp>
      <p:sp>
        <p:nvSpPr>
          <p:cNvPr id="9" name="Segnaposto numero diapositiva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rtlCol="0"/>
          <a:lstStyle/>
          <a:p>
            <a:pPr rtl="0"/>
            <a:fld id="{3A98EE3D-8CD1-4C3F-BD1C-C98C9596463C}" type="slidenum">
              <a:rPr lang="en-US" smtClean="0"/>
              <a:t>‹N›</a:t>
            </a:fld>
            <a:endParaRPr lang="en-US"/>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itolo verticale e testo">
    <p:spTree>
      <p:nvGrpSpPr>
        <p:cNvPr id="1" name=""/>
        <p:cNvGrpSpPr/>
        <p:nvPr/>
      </p:nvGrpSpPr>
      <p:grpSpPr>
        <a:xfrm>
          <a:off x="0" y="0"/>
          <a:ext cx="0" cy="0"/>
          <a:chOff x="0" y="0"/>
          <a:chExt cx="0" cy="0"/>
        </a:xfrm>
      </p:grpSpPr>
      <p:sp>
        <p:nvSpPr>
          <p:cNvPr id="9" name="Rettangolo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olo verticale 1"/>
          <p:cNvSpPr>
            <a:spLocks noGrp="1"/>
          </p:cNvSpPr>
          <p:nvPr>
            <p:ph type="title" orient="vert"/>
          </p:nvPr>
        </p:nvSpPr>
        <p:spPr>
          <a:xfrm>
            <a:off x="8724900" y="412302"/>
            <a:ext cx="2628900" cy="5759898"/>
          </a:xfrm>
        </p:spPr>
        <p:txBody>
          <a:bodyPr vert="eaVert" rtlCol="0"/>
          <a:lstStyle/>
          <a:p>
            <a:pPr rtl="0"/>
            <a:r>
              <a:rPr lang="it-IT"/>
              <a:t>Fare clic per modificare lo stile del titolo dello schema</a:t>
            </a:r>
            <a:endParaRPr lang="en-US"/>
          </a:p>
        </p:txBody>
      </p:sp>
      <p:sp>
        <p:nvSpPr>
          <p:cNvPr id="3" name="Segnaposto testo verticale 2"/>
          <p:cNvSpPr>
            <a:spLocks noGrp="1"/>
          </p:cNvSpPr>
          <p:nvPr>
            <p:ph type="body" orient="vert" idx="1"/>
          </p:nvPr>
        </p:nvSpPr>
        <p:spPr>
          <a:xfrm>
            <a:off x="838200" y="412302"/>
            <a:ext cx="7734300" cy="5759898"/>
          </a:xfrm>
        </p:spPr>
        <p:txBody>
          <a:bodyPr vert="eaVert" lIns="45720" tIns="0" rIns="45720" bIns="0" rtlCol="0"/>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en-US"/>
          </a:p>
        </p:txBody>
      </p:sp>
      <p:sp>
        <p:nvSpPr>
          <p:cNvPr id="7" name="Segnaposto data 6">
            <a:extLst>
              <a:ext uri="{FF2B5EF4-FFF2-40B4-BE49-F238E27FC236}">
                <a16:creationId xmlns:a16="http://schemas.microsoft.com/office/drawing/2014/main" id="{AF33D6B0-F070-45C4-A472-19F432BE3932}"/>
              </a:ext>
            </a:extLst>
          </p:cNvPr>
          <p:cNvSpPr>
            <a:spLocks noGrp="1"/>
          </p:cNvSpPr>
          <p:nvPr>
            <p:ph type="dt" sz="half" idx="10"/>
          </p:nvPr>
        </p:nvSpPr>
        <p:spPr/>
        <p:txBody>
          <a:bodyPr rtlCol="0"/>
          <a:lstStyle/>
          <a:p>
            <a:pPr rtl="0"/>
            <a:fld id="{53234F22-96F1-43C5-9A84-5011A5FFAE38}" type="datetime1">
              <a:rPr lang="it-IT" smtClean="0"/>
              <a:t>30/06/2021</a:t>
            </a:fld>
            <a:endParaRPr lang="en-US"/>
          </a:p>
        </p:txBody>
      </p:sp>
      <p:sp>
        <p:nvSpPr>
          <p:cNvPr id="8" name="Segnaposto piè di pagina 7">
            <a:extLst>
              <a:ext uri="{FF2B5EF4-FFF2-40B4-BE49-F238E27FC236}">
                <a16:creationId xmlns:a16="http://schemas.microsoft.com/office/drawing/2014/main" id="{9975399F-DAB2-410D-967F-ED17E6F796E7}"/>
              </a:ext>
            </a:extLst>
          </p:cNvPr>
          <p:cNvSpPr>
            <a:spLocks noGrp="1"/>
          </p:cNvSpPr>
          <p:nvPr>
            <p:ph type="ftr" sz="quarter" idx="11"/>
          </p:nvPr>
        </p:nvSpPr>
        <p:spPr/>
        <p:txBody>
          <a:bodyPr rtlCol="0"/>
          <a:lstStyle/>
          <a:p>
            <a:pPr rtl="0"/>
            <a:endParaRPr lang="en-US"/>
          </a:p>
        </p:txBody>
      </p:sp>
      <p:sp>
        <p:nvSpPr>
          <p:cNvPr id="10" name="Segnaposto numero diapositiva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rtlCol="0"/>
          <a:lstStyle/>
          <a:p>
            <a:pPr rtl="0"/>
            <a:fld id="{3A98EE3D-8CD1-4C3F-BD1C-C98C9596463C}" type="slidenum">
              <a:rPr lang="en-US" smtClean="0"/>
              <a:t>‹N›</a:t>
            </a:fld>
            <a:endParaRPr lang="en-US"/>
          </a:p>
        </p:txBody>
      </p:sp>
    </p:spTree>
    <p:extLst>
      <p:ext uri="{BB962C8B-B14F-4D97-AF65-F5344CB8AC3E}">
        <p14:creationId xmlns:p14="http://schemas.microsoft.com/office/powerpoint/2010/main" val="7618272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95E4175-9B59-4DC3-BE10-90659140F301}"/>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CD27A61E-FC06-4317-9ECB-34DDABE86C01}"/>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4CFB9342-C95C-4268-BAD6-5E9EA613B706}"/>
              </a:ext>
            </a:extLst>
          </p:cNvPr>
          <p:cNvSpPr>
            <a:spLocks noGrp="1"/>
          </p:cNvSpPr>
          <p:nvPr>
            <p:ph type="dt" sz="half" idx="10"/>
          </p:nvPr>
        </p:nvSpPr>
        <p:spPr/>
        <p:txBody>
          <a:bodyPr/>
          <a:lstStyle/>
          <a:p>
            <a:fld id="{F049D07C-CA0B-4F2C-8FCE-AF56BEBA6EBE}" type="datetimeFigureOut">
              <a:rPr lang="it-IT" smtClean="0"/>
              <a:t>30/06/2021</a:t>
            </a:fld>
            <a:endParaRPr lang="it-IT"/>
          </a:p>
        </p:txBody>
      </p:sp>
      <p:sp>
        <p:nvSpPr>
          <p:cNvPr id="5" name="Segnaposto piè di pagina 4">
            <a:extLst>
              <a:ext uri="{FF2B5EF4-FFF2-40B4-BE49-F238E27FC236}">
                <a16:creationId xmlns:a16="http://schemas.microsoft.com/office/drawing/2014/main" id="{49B2888C-6BA7-4A82-9DDD-AF014E58FCE1}"/>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88DF178C-63A3-4BE2-9E2F-4CF66073BFD8}"/>
              </a:ext>
            </a:extLst>
          </p:cNvPr>
          <p:cNvSpPr>
            <a:spLocks noGrp="1"/>
          </p:cNvSpPr>
          <p:nvPr>
            <p:ph type="sldNum" sz="quarter" idx="12"/>
          </p:nvPr>
        </p:nvSpPr>
        <p:spPr/>
        <p:txBody>
          <a:bodyPr/>
          <a:lstStyle/>
          <a:p>
            <a:fld id="{26F7223A-4910-4C79-ACAF-4FBFF184DFE0}" type="slidenum">
              <a:rPr lang="it-IT" smtClean="0"/>
              <a:t>‹N›</a:t>
            </a:fld>
            <a:endParaRPr lang="it-IT"/>
          </a:p>
        </p:txBody>
      </p:sp>
    </p:spTree>
    <p:extLst>
      <p:ext uri="{BB962C8B-B14F-4D97-AF65-F5344CB8AC3E}">
        <p14:creationId xmlns:p14="http://schemas.microsoft.com/office/powerpoint/2010/main" val="36995246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hasCustomPrompt="1"/>
          </p:nvPr>
        </p:nvSpPr>
        <p:spPr/>
        <p:txBody>
          <a:bodyPr rtlCol="0"/>
          <a:lstStyle>
            <a:lvl1pPr>
              <a:defRPr/>
            </a:lvl1pPr>
          </a:lstStyle>
          <a:p>
            <a:pPr rtl="0"/>
            <a:r>
              <a:rPr lang="it"/>
              <a:t>Fare clic per modificare lo stile del titolo dello schema</a:t>
            </a:r>
            <a:endParaRPr lang="en-US"/>
          </a:p>
        </p:txBody>
      </p:sp>
      <p:sp>
        <p:nvSpPr>
          <p:cNvPr id="3" name="Segnaposto contenuto 2"/>
          <p:cNvSpPr>
            <a:spLocks noGrp="1"/>
          </p:cNvSpPr>
          <p:nvPr>
            <p:ph idx="1"/>
          </p:nvPr>
        </p:nvSpPr>
        <p:spPr/>
        <p:txBody>
          <a:bodyPr rtlCol="0"/>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en-US"/>
          </a:p>
        </p:txBody>
      </p:sp>
      <p:sp>
        <p:nvSpPr>
          <p:cNvPr id="7" name="Segnaposto data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925069C4-336E-40F0-85A2-25D6F0A25D32}" type="datetime1">
              <a:rPr lang="it-IT" smtClean="0"/>
              <a:t>30/06/2021</a:t>
            </a:fld>
            <a:endParaRPr lang="en-US"/>
          </a:p>
        </p:txBody>
      </p:sp>
      <p:sp>
        <p:nvSpPr>
          <p:cNvPr id="8" name="Segnaposto piè di pagina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endParaRPr lang="en-US"/>
          </a:p>
        </p:txBody>
      </p:sp>
      <p:sp>
        <p:nvSpPr>
          <p:cNvPr id="9" name="Segnaposto numero diapositiva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en-US" smtClean="0"/>
              <a:t>‹N›</a:t>
            </a:fld>
            <a:endParaRPr lang="en-US"/>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Intestazione sezione">
    <p:bg>
      <p:bgPr>
        <a:solidFill>
          <a:schemeClr val="bg1"/>
        </a:solidFill>
        <a:effectLst/>
      </p:bgPr>
    </p:bg>
    <p:spTree>
      <p:nvGrpSpPr>
        <p:cNvPr id="1" name=""/>
        <p:cNvGrpSpPr/>
        <p:nvPr/>
      </p:nvGrpSpPr>
      <p:grpSpPr>
        <a:xfrm>
          <a:off x="0" y="0"/>
          <a:ext cx="0" cy="0"/>
          <a:chOff x="0" y="0"/>
          <a:chExt cx="0" cy="0"/>
        </a:xfrm>
      </p:grpSpPr>
      <p:sp>
        <p:nvSpPr>
          <p:cNvPr id="10" name="Rettangolo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olo 1"/>
          <p:cNvSpPr>
            <a:spLocks noGrp="1"/>
          </p:cNvSpPr>
          <p:nvPr>
            <p:ph type="title"/>
          </p:nvPr>
        </p:nvSpPr>
        <p:spPr>
          <a:xfrm>
            <a:off x="1097280" y="758952"/>
            <a:ext cx="10058400" cy="3566160"/>
          </a:xfrm>
        </p:spPr>
        <p:txBody>
          <a:bodyPr rtlCol="0" anchor="b" anchorCtr="0">
            <a:normAutofit/>
          </a:bodyPr>
          <a:lstStyle>
            <a:lvl1pPr>
              <a:lnSpc>
                <a:spcPct val="90000"/>
              </a:lnSpc>
              <a:defRPr sz="7600" b="0">
                <a:solidFill>
                  <a:schemeClr val="tx1">
                    <a:lumMod val="85000"/>
                    <a:lumOff val="15000"/>
                  </a:schemeClr>
                </a:solidFill>
              </a:defRPr>
            </a:lvl1pPr>
          </a:lstStyle>
          <a:p>
            <a:pPr rtl="0"/>
            <a:r>
              <a:rPr lang="it-IT"/>
              <a:t>Fare clic per modificare lo stile del titolo dello schema</a:t>
            </a:r>
            <a:endParaRPr lang="en-US"/>
          </a:p>
        </p:txBody>
      </p:sp>
      <p:sp>
        <p:nvSpPr>
          <p:cNvPr id="3" name="Segnaposto testo 2"/>
          <p:cNvSpPr>
            <a:spLocks noGrp="1"/>
          </p:cNvSpPr>
          <p:nvPr>
            <p:ph type="body" idx="1"/>
          </p:nvPr>
        </p:nvSpPr>
        <p:spPr>
          <a:xfrm>
            <a:off x="1097280" y="4663440"/>
            <a:ext cx="10058400" cy="1143000"/>
          </a:xfrm>
        </p:spPr>
        <p:txBody>
          <a:bodyPr lIns="91440" rIns="91440" rtlCol="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it-IT"/>
              <a:t>Fare clic per modificare gli stili del testo dello schema</a:t>
            </a:r>
          </a:p>
        </p:txBody>
      </p:sp>
      <p:cxnSp>
        <p:nvCxnSpPr>
          <p:cNvPr id="9" name="Connettore diritto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Segnaposto data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p>
            <a:pPr rtl="0"/>
            <a:fld id="{F0F1B965-D21F-4083-9FDC-4C0868AFCE6A}" type="datetime1">
              <a:rPr lang="it-IT" smtClean="0"/>
              <a:t>30/06/2021</a:t>
            </a:fld>
            <a:endParaRPr lang="en-US"/>
          </a:p>
        </p:txBody>
      </p:sp>
      <p:sp>
        <p:nvSpPr>
          <p:cNvPr id="8" name="Segnaposto piè di pagina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p>
            <a:pPr rtl="0"/>
            <a:endParaRPr lang="en-US"/>
          </a:p>
        </p:txBody>
      </p:sp>
      <p:sp>
        <p:nvSpPr>
          <p:cNvPr id="11" name="Segnaposto numero diapositiva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p>
            <a:pPr rtl="0"/>
            <a:fld id="{3A98EE3D-8CD1-4C3F-BD1C-C98C9596463C}" type="slidenum">
              <a:rPr lang="en-US" smtClean="0"/>
              <a:t>‹N›</a:t>
            </a:fld>
            <a:endParaRPr lang="en-US"/>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8" name="Titolo 7"/>
          <p:cNvSpPr>
            <a:spLocks noGrp="1"/>
          </p:cNvSpPr>
          <p:nvPr>
            <p:ph type="title" hasCustomPrompt="1"/>
          </p:nvPr>
        </p:nvSpPr>
        <p:spPr>
          <a:xfrm>
            <a:off x="1097280" y="286603"/>
            <a:ext cx="10058400" cy="1450757"/>
          </a:xfrm>
        </p:spPr>
        <p:txBody>
          <a:bodyPr rtlCol="0"/>
          <a:lstStyle>
            <a:lvl1pPr>
              <a:defRPr/>
            </a:lvl1pPr>
          </a:lstStyle>
          <a:p>
            <a:pPr rtl="0"/>
            <a:r>
              <a:rPr lang="it"/>
              <a:t>Fare clic per modificare lo stile del titolo dello schema</a:t>
            </a:r>
            <a:endParaRPr lang="en-US"/>
          </a:p>
        </p:txBody>
      </p:sp>
      <p:sp>
        <p:nvSpPr>
          <p:cNvPr id="3" name="Segnaposto contenuto 2"/>
          <p:cNvSpPr>
            <a:spLocks noGrp="1"/>
          </p:cNvSpPr>
          <p:nvPr>
            <p:ph sz="half" idx="1"/>
          </p:nvPr>
        </p:nvSpPr>
        <p:spPr>
          <a:xfrm>
            <a:off x="1097280" y="2120900"/>
            <a:ext cx="4639736" cy="3748193"/>
          </a:xfrm>
        </p:spPr>
        <p:txBody>
          <a:bodyPr rtlCol="0"/>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en-US"/>
          </a:p>
        </p:txBody>
      </p:sp>
      <p:sp>
        <p:nvSpPr>
          <p:cNvPr id="4" name="Segnaposto contenuto 3"/>
          <p:cNvSpPr>
            <a:spLocks noGrp="1"/>
          </p:cNvSpPr>
          <p:nvPr>
            <p:ph sz="half" idx="2"/>
          </p:nvPr>
        </p:nvSpPr>
        <p:spPr>
          <a:xfrm>
            <a:off x="6515944" y="2120900"/>
            <a:ext cx="4639736" cy="3748194"/>
          </a:xfrm>
        </p:spPr>
        <p:txBody>
          <a:bodyPr rtlCol="0"/>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en-US"/>
          </a:p>
        </p:txBody>
      </p:sp>
      <p:sp>
        <p:nvSpPr>
          <p:cNvPr id="2" name="Segnaposto data 1">
            <a:extLst>
              <a:ext uri="{FF2B5EF4-FFF2-40B4-BE49-F238E27FC236}">
                <a16:creationId xmlns:a16="http://schemas.microsoft.com/office/drawing/2014/main" id="{5782D47D-B0DC-4C40-BCC6-BBBA32584A38}"/>
              </a:ext>
            </a:extLst>
          </p:cNvPr>
          <p:cNvSpPr>
            <a:spLocks noGrp="1"/>
          </p:cNvSpPr>
          <p:nvPr>
            <p:ph type="dt" sz="half" idx="10"/>
          </p:nvPr>
        </p:nvSpPr>
        <p:spPr/>
        <p:txBody>
          <a:bodyPr rtlCol="0"/>
          <a:lstStyle/>
          <a:p>
            <a:pPr rtl="0"/>
            <a:fld id="{D2F263AC-6BFA-4530-A45D-98F6CD76B995}" type="datetime1">
              <a:rPr lang="it-IT" smtClean="0"/>
              <a:t>30/06/2021</a:t>
            </a:fld>
            <a:endParaRPr lang="en-US"/>
          </a:p>
        </p:txBody>
      </p:sp>
      <p:sp>
        <p:nvSpPr>
          <p:cNvPr id="9" name="Segnaposto piè di pagina 8">
            <a:extLst>
              <a:ext uri="{FF2B5EF4-FFF2-40B4-BE49-F238E27FC236}">
                <a16:creationId xmlns:a16="http://schemas.microsoft.com/office/drawing/2014/main" id="{4690D34E-7EBD-44B2-83CA-4C126A18D7EF}"/>
              </a:ext>
            </a:extLst>
          </p:cNvPr>
          <p:cNvSpPr>
            <a:spLocks noGrp="1"/>
          </p:cNvSpPr>
          <p:nvPr>
            <p:ph type="ftr" sz="quarter" idx="11"/>
          </p:nvPr>
        </p:nvSpPr>
        <p:spPr/>
        <p:txBody>
          <a:bodyPr rtlCol="0"/>
          <a:lstStyle/>
          <a:p>
            <a:pPr rtl="0"/>
            <a:endParaRPr lang="en-US"/>
          </a:p>
        </p:txBody>
      </p:sp>
      <p:sp>
        <p:nvSpPr>
          <p:cNvPr id="10" name="Segnaposto numero diapositiva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rtlCol="0"/>
          <a:lstStyle/>
          <a:p>
            <a:pPr rtl="0"/>
            <a:fld id="{3A98EE3D-8CD1-4C3F-BD1C-C98C9596463C}" type="slidenum">
              <a:rPr lang="en-US" smtClean="0"/>
              <a:t>‹N›</a:t>
            </a:fld>
            <a:endParaRPr lang="en-US"/>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10" name="Titolo 9"/>
          <p:cNvSpPr>
            <a:spLocks noGrp="1"/>
          </p:cNvSpPr>
          <p:nvPr>
            <p:ph type="title" hasCustomPrompt="1"/>
          </p:nvPr>
        </p:nvSpPr>
        <p:spPr>
          <a:xfrm>
            <a:off x="1097280" y="286603"/>
            <a:ext cx="10058400" cy="1450757"/>
          </a:xfrm>
        </p:spPr>
        <p:txBody>
          <a:bodyPr rtlCol="0"/>
          <a:lstStyle>
            <a:lvl1pPr>
              <a:defRPr/>
            </a:lvl1pPr>
          </a:lstStyle>
          <a:p>
            <a:pPr rtl="0"/>
            <a:r>
              <a:rPr lang="it"/>
              <a:t>Fare clic per modificare lo stile del titolo</a:t>
            </a:r>
            <a:endParaRPr lang="en-US"/>
          </a:p>
        </p:txBody>
      </p:sp>
      <p:sp>
        <p:nvSpPr>
          <p:cNvPr id="3" name="Segnaposto testo 2"/>
          <p:cNvSpPr>
            <a:spLocks noGrp="1"/>
          </p:cNvSpPr>
          <p:nvPr>
            <p:ph type="body" idx="1"/>
          </p:nvPr>
        </p:nvSpPr>
        <p:spPr>
          <a:xfrm>
            <a:off x="1097280"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a:t>Fare clic per modificare gli stili del testo dello schema</a:t>
            </a:r>
          </a:p>
        </p:txBody>
      </p:sp>
      <p:sp>
        <p:nvSpPr>
          <p:cNvPr id="4" name="Segnaposto contenuto 3"/>
          <p:cNvSpPr>
            <a:spLocks noGrp="1"/>
          </p:cNvSpPr>
          <p:nvPr>
            <p:ph sz="half" idx="2"/>
          </p:nvPr>
        </p:nvSpPr>
        <p:spPr>
          <a:xfrm>
            <a:off x="1097280" y="2958274"/>
            <a:ext cx="4639736" cy="2910821"/>
          </a:xfrm>
        </p:spPr>
        <p:txBody>
          <a:bodyPr rtlCol="0"/>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en-US"/>
          </a:p>
        </p:txBody>
      </p:sp>
      <p:sp>
        <p:nvSpPr>
          <p:cNvPr id="5" name="Segnaposto testo 4"/>
          <p:cNvSpPr>
            <a:spLocks noGrp="1"/>
          </p:cNvSpPr>
          <p:nvPr>
            <p:ph type="body" sz="quarter" idx="3"/>
          </p:nvPr>
        </p:nvSpPr>
        <p:spPr>
          <a:xfrm>
            <a:off x="6515944"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a:t>Fare clic per modificare gli stili del testo dello schema</a:t>
            </a:r>
          </a:p>
        </p:txBody>
      </p:sp>
      <p:sp>
        <p:nvSpPr>
          <p:cNvPr id="6" name="Segnaposto contenuto 5"/>
          <p:cNvSpPr>
            <a:spLocks noGrp="1"/>
          </p:cNvSpPr>
          <p:nvPr>
            <p:ph sz="quarter" idx="4"/>
          </p:nvPr>
        </p:nvSpPr>
        <p:spPr>
          <a:xfrm>
            <a:off x="6515944" y="2958273"/>
            <a:ext cx="4639736" cy="2910821"/>
          </a:xfrm>
        </p:spPr>
        <p:txBody>
          <a:bodyPr rtlCol="0"/>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en-US"/>
          </a:p>
        </p:txBody>
      </p:sp>
      <p:sp>
        <p:nvSpPr>
          <p:cNvPr id="2" name="Segnaposto data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285EEB9B-9A76-4838-83B5-EFB83BC3FC95}" type="datetime1">
              <a:rPr lang="it-IT" smtClean="0"/>
              <a:t>30/06/2021</a:t>
            </a:fld>
            <a:endParaRPr lang="en-US"/>
          </a:p>
        </p:txBody>
      </p:sp>
      <p:sp>
        <p:nvSpPr>
          <p:cNvPr id="11" name="Segnaposto piè di pagina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endParaRPr lang="en-US"/>
          </a:p>
        </p:txBody>
      </p:sp>
      <p:sp>
        <p:nvSpPr>
          <p:cNvPr id="12" name="Segnaposto numero diapositiva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en-US" smtClean="0"/>
              <a:t>‹N›</a:t>
            </a:fld>
            <a:endParaRPr lang="en-US"/>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hasCustomPrompt="1"/>
          </p:nvPr>
        </p:nvSpPr>
        <p:spPr/>
        <p:txBody>
          <a:bodyPr rtlCol="0"/>
          <a:lstStyle>
            <a:lvl1pPr>
              <a:defRPr/>
            </a:lvl1pPr>
          </a:lstStyle>
          <a:p>
            <a:pPr rtl="0"/>
            <a:r>
              <a:rPr lang="it"/>
              <a:t>Fare clic per modificare lo stile del titolo</a:t>
            </a:r>
            <a:endParaRPr lang="en-US"/>
          </a:p>
        </p:txBody>
      </p:sp>
      <p:sp>
        <p:nvSpPr>
          <p:cNvPr id="6" name="Segnaposto data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87788151-CB43-4FD7-A3FA-96D82E7273D6}" type="datetime1">
              <a:rPr lang="it-IT" smtClean="0"/>
              <a:t>30/06/2021</a:t>
            </a:fld>
            <a:endParaRPr lang="en-US"/>
          </a:p>
        </p:txBody>
      </p:sp>
      <p:sp>
        <p:nvSpPr>
          <p:cNvPr id="7" name="Segnaposto piè di pagina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en-US"/>
          </a:p>
        </p:txBody>
      </p:sp>
      <p:sp>
        <p:nvSpPr>
          <p:cNvPr id="8" name="Segnaposto numero diapositiva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en-US" smtClean="0"/>
              <a:t>‹N›</a:t>
            </a:fld>
            <a:endParaRPr lang="en-US"/>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uoto">
    <p:spTree>
      <p:nvGrpSpPr>
        <p:cNvPr id="1" name=""/>
        <p:cNvGrpSpPr/>
        <p:nvPr/>
      </p:nvGrpSpPr>
      <p:grpSpPr>
        <a:xfrm>
          <a:off x="0" y="0"/>
          <a:ext cx="0" cy="0"/>
          <a:chOff x="0" y="0"/>
          <a:chExt cx="0" cy="0"/>
        </a:xfrm>
      </p:grpSpPr>
      <p:sp>
        <p:nvSpPr>
          <p:cNvPr id="10" name="Rettangolo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Segnaposto data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0984158B-E18A-4760-AF0B-F8E1F54F95E6}" type="datetime1">
              <a:rPr lang="it-IT" smtClean="0"/>
              <a:t>30/06/2021</a:t>
            </a:fld>
            <a:endParaRPr lang="en-US"/>
          </a:p>
        </p:txBody>
      </p:sp>
      <p:sp>
        <p:nvSpPr>
          <p:cNvPr id="3" name="Segnaposto piè di pagina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en-US"/>
          </a:p>
        </p:txBody>
      </p:sp>
      <p:sp>
        <p:nvSpPr>
          <p:cNvPr id="4" name="Segnaposto numero diapositiva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n-US" smtClean="0"/>
              <a:t>‹N›</a:t>
            </a:fld>
            <a:endParaRPr lang="en-US"/>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to con didascalia">
    <p:spTree>
      <p:nvGrpSpPr>
        <p:cNvPr id="1" name=""/>
        <p:cNvGrpSpPr/>
        <p:nvPr/>
      </p:nvGrpSpPr>
      <p:grpSpPr>
        <a:xfrm>
          <a:off x="0" y="0"/>
          <a:ext cx="0" cy="0"/>
          <a:chOff x="0" y="0"/>
          <a:chExt cx="0" cy="0"/>
        </a:xfrm>
      </p:grpSpPr>
      <p:sp>
        <p:nvSpPr>
          <p:cNvPr id="8" name="Rettangolo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olo 1"/>
          <p:cNvSpPr>
            <a:spLocks noGrp="1"/>
          </p:cNvSpPr>
          <p:nvPr>
            <p:ph type="title"/>
          </p:nvPr>
        </p:nvSpPr>
        <p:spPr>
          <a:xfrm>
            <a:off x="643466" y="786383"/>
            <a:ext cx="3517567" cy="2093975"/>
          </a:xfrm>
        </p:spPr>
        <p:txBody>
          <a:bodyPr rtlCol="0" anchor="b">
            <a:normAutofit/>
          </a:bodyPr>
          <a:lstStyle>
            <a:lvl1pPr>
              <a:lnSpc>
                <a:spcPct val="90000"/>
              </a:lnSpc>
              <a:defRPr sz="3600" b="0">
                <a:solidFill>
                  <a:srgbClr val="FFFFFF"/>
                </a:solidFill>
              </a:defRPr>
            </a:lvl1pPr>
          </a:lstStyle>
          <a:p>
            <a:pPr rtl="0"/>
            <a:r>
              <a:rPr lang="it-IT"/>
              <a:t>Fare clic per modificare lo stile del titolo dello schema</a:t>
            </a:r>
            <a:endParaRPr lang="en-US"/>
          </a:p>
        </p:txBody>
      </p:sp>
      <p:sp>
        <p:nvSpPr>
          <p:cNvPr id="3" name="Segnaposto contenuto 2"/>
          <p:cNvSpPr>
            <a:spLocks noGrp="1"/>
          </p:cNvSpPr>
          <p:nvPr>
            <p:ph idx="1"/>
          </p:nvPr>
        </p:nvSpPr>
        <p:spPr>
          <a:xfrm>
            <a:off x="5458984" y="812799"/>
            <a:ext cx="5928344" cy="5294757"/>
          </a:xfrm>
        </p:spPr>
        <p:txBody>
          <a:bodyPr rtlCol="0"/>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en-US"/>
          </a:p>
        </p:txBody>
      </p:sp>
      <p:sp>
        <p:nvSpPr>
          <p:cNvPr id="4" name="Segnaposto testo 3"/>
          <p:cNvSpPr>
            <a:spLocks noGrp="1"/>
          </p:cNvSpPr>
          <p:nvPr>
            <p:ph type="body" sz="half" idx="2" hasCustomPrompt="1"/>
          </p:nvPr>
        </p:nvSpPr>
        <p:spPr>
          <a:xfrm>
            <a:off x="643465" y="3043050"/>
            <a:ext cx="3517567" cy="3064505"/>
          </a:xfrm>
        </p:spPr>
        <p:txBody>
          <a:bodyPr lIns="91440" rIns="91440" rtlCol="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it"/>
              <a:t>Fare clic per modificare gli stili del testo dello schema</a:t>
            </a:r>
          </a:p>
        </p:txBody>
      </p:sp>
      <p:sp>
        <p:nvSpPr>
          <p:cNvPr id="5" name="Segnaposto data 4"/>
          <p:cNvSpPr>
            <a:spLocks noGrp="1"/>
          </p:cNvSpPr>
          <p:nvPr>
            <p:ph type="dt" sz="half" idx="10"/>
          </p:nvPr>
        </p:nvSpPr>
        <p:spPr>
          <a:xfrm>
            <a:off x="643464" y="6446520"/>
            <a:ext cx="3517568" cy="365125"/>
          </a:xfrm>
        </p:spPr>
        <p:txBody>
          <a:bodyPr rtlCol="0"/>
          <a:lstStyle>
            <a:lvl1pPr algn="l">
              <a:defRPr/>
            </a:lvl1pPr>
          </a:lstStyle>
          <a:p>
            <a:pPr rtl="0"/>
            <a:fld id="{4F4D0FD0-762A-4E00-B40D-E1022DE9149C}" type="datetime1">
              <a:rPr lang="it-IT" smtClean="0"/>
              <a:t>30/06/2021</a:t>
            </a:fld>
            <a:endParaRPr lang="en-US"/>
          </a:p>
        </p:txBody>
      </p:sp>
      <p:sp>
        <p:nvSpPr>
          <p:cNvPr id="6" name="Segnaposto piè di pagina 5"/>
          <p:cNvSpPr>
            <a:spLocks noGrp="1"/>
          </p:cNvSpPr>
          <p:nvPr>
            <p:ph type="ftr" sz="quarter" idx="11"/>
          </p:nvPr>
        </p:nvSpPr>
        <p:spPr>
          <a:xfrm>
            <a:off x="5458983" y="6446520"/>
            <a:ext cx="5334019" cy="365125"/>
          </a:xfrm>
        </p:spPr>
        <p:txBody>
          <a:bodyPr rtlCol="0"/>
          <a:lstStyle>
            <a:lvl1pPr algn="l">
              <a:defRPr>
                <a:solidFill>
                  <a:schemeClr val="tx2"/>
                </a:solidFill>
              </a:defRPr>
            </a:lvl1pPr>
          </a:lstStyle>
          <a:p>
            <a:pPr rtl="0"/>
            <a:endParaRPr lang="en-US"/>
          </a:p>
        </p:txBody>
      </p:sp>
      <p:sp>
        <p:nvSpPr>
          <p:cNvPr id="7" name="Segnaposto numero diapositiva 6"/>
          <p:cNvSpPr>
            <a:spLocks noGrp="1"/>
          </p:cNvSpPr>
          <p:nvPr>
            <p:ph type="sldNum" sz="quarter" idx="12"/>
          </p:nvPr>
        </p:nvSpPr>
        <p:spPr/>
        <p:txBody>
          <a:bodyPr rtlCol="0"/>
          <a:lstStyle>
            <a:lvl1pPr>
              <a:defRPr>
                <a:solidFill>
                  <a:schemeClr val="tx2"/>
                </a:solidFill>
              </a:defRPr>
            </a:lvl1pPr>
          </a:lstStyle>
          <a:p>
            <a:pPr rtl="0"/>
            <a:fld id="{3A98EE3D-8CD1-4C3F-BD1C-C98C9596463C}" type="slidenum">
              <a:rPr lang="en-US" smtClean="0"/>
              <a:pPr rtl="0"/>
              <a:t>‹N›</a:t>
            </a:fld>
            <a:endParaRPr lang="en-US"/>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magine con didascalia">
    <p:spTree>
      <p:nvGrpSpPr>
        <p:cNvPr id="1" name=""/>
        <p:cNvGrpSpPr/>
        <p:nvPr/>
      </p:nvGrpSpPr>
      <p:grpSpPr>
        <a:xfrm>
          <a:off x="0" y="0"/>
          <a:ext cx="0" cy="0"/>
          <a:chOff x="0" y="0"/>
          <a:chExt cx="0" cy="0"/>
        </a:xfrm>
      </p:grpSpPr>
      <p:sp>
        <p:nvSpPr>
          <p:cNvPr id="8" name="Rettangolo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egnaposto immagine 2"/>
          <p:cNvSpPr>
            <a:spLocks noGrp="1" noChangeAspect="1"/>
          </p:cNvSpPr>
          <p:nvPr>
            <p:ph type="pic" idx="1"/>
          </p:nvPr>
        </p:nvSpPr>
        <p:spPr>
          <a:xfrm>
            <a:off x="15" y="0"/>
            <a:ext cx="12191985" cy="4578350"/>
          </a:xfrm>
          <a:solidFill>
            <a:schemeClr val="bg1">
              <a:lumMod val="85000"/>
            </a:schemeClr>
          </a:solidFill>
        </p:spPr>
        <p:txBody>
          <a:bodyPr lIns="457200" tIns="45720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it-IT"/>
              <a:t>Fare clic sull'icona per inserire un'immagine</a:t>
            </a:r>
            <a:endParaRPr lang="en-US"/>
          </a:p>
        </p:txBody>
      </p:sp>
      <p:sp>
        <p:nvSpPr>
          <p:cNvPr id="2" name="Titolo 1"/>
          <p:cNvSpPr>
            <a:spLocks noGrp="1"/>
          </p:cNvSpPr>
          <p:nvPr>
            <p:ph type="title"/>
          </p:nvPr>
        </p:nvSpPr>
        <p:spPr>
          <a:xfrm>
            <a:off x="1097279" y="4799362"/>
            <a:ext cx="10113645" cy="743682"/>
          </a:xfrm>
        </p:spPr>
        <p:txBody>
          <a:bodyPr tIns="0" bIns="0" rtlCol="0" anchor="b">
            <a:noAutofit/>
          </a:bodyPr>
          <a:lstStyle>
            <a:lvl1pPr>
              <a:defRPr sz="3000" b="0">
                <a:solidFill>
                  <a:srgbClr val="FFFFFF"/>
                </a:solidFill>
              </a:defRPr>
            </a:lvl1pPr>
          </a:lstStyle>
          <a:p>
            <a:pPr rtl="0"/>
            <a:r>
              <a:rPr lang="it-IT"/>
              <a:t>Fare clic per modificare lo stile del titolo dello schema</a:t>
            </a:r>
            <a:endParaRPr lang="en-US"/>
          </a:p>
        </p:txBody>
      </p:sp>
      <p:sp>
        <p:nvSpPr>
          <p:cNvPr id="4" name="Segnaposto testo 3"/>
          <p:cNvSpPr>
            <a:spLocks noGrp="1"/>
          </p:cNvSpPr>
          <p:nvPr>
            <p:ph type="body" sz="half" idx="2"/>
          </p:nvPr>
        </p:nvSpPr>
        <p:spPr>
          <a:xfrm>
            <a:off x="1097279" y="5715000"/>
            <a:ext cx="10113264" cy="609600"/>
          </a:xfrm>
        </p:spPr>
        <p:txBody>
          <a:bodyPr lIns="91440" tIns="0" rIns="91440" bIns="0" rtlCol="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it-IT"/>
              <a:t>Fare clic per modificare gli stili del testo dello schema</a:t>
            </a:r>
          </a:p>
        </p:txBody>
      </p:sp>
      <p:sp>
        <p:nvSpPr>
          <p:cNvPr id="5" name="Segnaposto data 4"/>
          <p:cNvSpPr>
            <a:spLocks noGrp="1"/>
          </p:cNvSpPr>
          <p:nvPr>
            <p:ph type="dt" sz="half" idx="10"/>
          </p:nvPr>
        </p:nvSpPr>
        <p:spPr/>
        <p:txBody>
          <a:bodyPr rtlCol="0"/>
          <a:lstStyle>
            <a:lvl1pPr>
              <a:defRPr/>
            </a:lvl1pPr>
          </a:lstStyle>
          <a:p>
            <a:pPr rtl="0"/>
            <a:fld id="{14666673-06EC-44D2-AEC3-E4C57BDDC5B7}" type="datetime1">
              <a:rPr lang="it-IT" smtClean="0"/>
              <a:t>30/06/2021</a:t>
            </a:fld>
            <a:endParaRPr lang="en-US"/>
          </a:p>
        </p:txBody>
      </p:sp>
      <p:sp>
        <p:nvSpPr>
          <p:cNvPr id="6" name="Segnaposto piè di pagina 5"/>
          <p:cNvSpPr>
            <a:spLocks noGrp="1"/>
          </p:cNvSpPr>
          <p:nvPr>
            <p:ph type="ftr" sz="quarter" idx="11"/>
          </p:nvPr>
        </p:nvSpPr>
        <p:spPr>
          <a:xfrm>
            <a:off x="1097279" y="6446838"/>
            <a:ext cx="6818262" cy="365125"/>
          </a:xfrm>
        </p:spPr>
        <p:txBody>
          <a:bodyPr rtlCol="0"/>
          <a:lstStyle/>
          <a:p>
            <a:pPr algn="l" rtl="0"/>
            <a:endParaRPr lang="en-US"/>
          </a:p>
        </p:txBody>
      </p:sp>
      <p:sp>
        <p:nvSpPr>
          <p:cNvPr id="7" name="Segnaposto numero diapositiva 6"/>
          <p:cNvSpPr>
            <a:spLocks noGrp="1"/>
          </p:cNvSpPr>
          <p:nvPr>
            <p:ph type="sldNum" sz="quarter" idx="12"/>
          </p:nvPr>
        </p:nvSpPr>
        <p:spPr/>
        <p:txBody>
          <a:bodyPr rtlCol="0"/>
          <a:lstStyle/>
          <a:p>
            <a:pPr rtl="0"/>
            <a:fld id="{3A98EE3D-8CD1-4C3F-BD1C-C98C9596463C}" type="slidenum">
              <a:rPr lang="en-US" smtClean="0"/>
              <a:t>‹N›</a:t>
            </a:fld>
            <a:endParaRPr lang="en-US"/>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ttangolo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Segnaposto titolo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pPr rtl="0"/>
            <a:r>
              <a:rPr lang="it"/>
              <a:t>Fare clic per modificare lo stile del titolo dello schema</a:t>
            </a:r>
            <a:endParaRPr lang="en-US"/>
          </a:p>
        </p:txBody>
      </p:sp>
      <p:sp>
        <p:nvSpPr>
          <p:cNvPr id="3" name="Segnaposto testo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it"/>
              <a:t>Fare clic per modificare gli stili del testo dello schema</a:t>
            </a:r>
          </a:p>
          <a:p>
            <a:pPr lvl="1" rtl="0"/>
            <a:r>
              <a:rPr lang="it"/>
              <a:t>Secondo livello</a:t>
            </a:r>
          </a:p>
          <a:p>
            <a:pPr lvl="2" rtl="0"/>
            <a:r>
              <a:rPr lang="it"/>
              <a:t>Terzo livello</a:t>
            </a:r>
          </a:p>
          <a:p>
            <a:pPr lvl="3" rtl="0"/>
            <a:r>
              <a:rPr lang="it"/>
              <a:t>Quarto livello</a:t>
            </a:r>
          </a:p>
          <a:p>
            <a:pPr lvl="4" rtl="0"/>
            <a:r>
              <a:rPr lang="it"/>
              <a:t>Quinto livello</a:t>
            </a:r>
            <a:endParaRPr lang="en-US"/>
          </a:p>
        </p:txBody>
      </p:sp>
      <p:sp>
        <p:nvSpPr>
          <p:cNvPr id="4" name="Segnaposto data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pPr rtl="0"/>
            <a:fld id="{F117DD88-DA0B-42BB-B7E2-325641850C3A}" type="datetime1">
              <a:rPr lang="it-IT" smtClean="0"/>
              <a:t>30/06/2021</a:t>
            </a:fld>
            <a:endParaRPr lang="en-US"/>
          </a:p>
        </p:txBody>
      </p:sp>
      <p:sp>
        <p:nvSpPr>
          <p:cNvPr id="5" name="Segnaposto piè di pagina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pPr rtl="0"/>
            <a:endParaRPr lang="en-US"/>
          </a:p>
        </p:txBody>
      </p:sp>
      <p:sp>
        <p:nvSpPr>
          <p:cNvPr id="6" name="Segnaposto numero diapositiva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pPr rtl="0"/>
            <a:fld id="{3A98EE3D-8CD1-4C3F-BD1C-C98C9596463C}" type="slidenum">
              <a:rPr lang="en-US" smtClean="0"/>
              <a:t>‹N›</a:t>
            </a:fld>
            <a:endParaRPr lang="en-US"/>
          </a:p>
        </p:txBody>
      </p:sp>
      <p:cxnSp>
        <p:nvCxnSpPr>
          <p:cNvPr id="10" name="Connettore diritto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4101A"/>
        </a:solidFill>
        <a:effectLst/>
      </p:bgPr>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29549DA5-59A4-4973-B5F3-34A940F97B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482EB1F5-6FB9-44A7-B49F-834E59F46A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53FF4481-29ED-4879-BC99-D461B0DBAC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49D07C-CA0B-4F2C-8FCE-AF56BEBA6EBE}" type="datetimeFigureOut">
              <a:rPr lang="it-IT" smtClean="0"/>
              <a:t>30/06/2021</a:t>
            </a:fld>
            <a:endParaRPr lang="it-IT"/>
          </a:p>
        </p:txBody>
      </p:sp>
      <p:sp>
        <p:nvSpPr>
          <p:cNvPr id="5" name="Segnaposto piè di pagina 4">
            <a:extLst>
              <a:ext uri="{FF2B5EF4-FFF2-40B4-BE49-F238E27FC236}">
                <a16:creationId xmlns:a16="http://schemas.microsoft.com/office/drawing/2014/main" id="{45411A6D-C5DD-422E-914D-A29F118FCE9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148602DA-058C-4A43-9A73-6F767B7ED9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F7223A-4910-4C79-ACAF-4FBFF184DFE0}" type="slidenum">
              <a:rPr lang="it-IT" smtClean="0"/>
              <a:t>‹N›</a:t>
            </a:fld>
            <a:endParaRPr lang="it-IT"/>
          </a:p>
        </p:txBody>
      </p:sp>
    </p:spTree>
    <p:extLst>
      <p:ext uri="{BB962C8B-B14F-4D97-AF65-F5344CB8AC3E}">
        <p14:creationId xmlns:p14="http://schemas.microsoft.com/office/powerpoint/2010/main" val="3346207119"/>
      </p:ext>
    </p:extLst>
  </p:cSld>
  <p:clrMap bg1="lt1" tx1="dk1" bg2="lt2" tx2="dk2" accent1="accent1" accent2="accent2" accent3="accent3" accent4="accent4" accent5="accent5" accent6="accent6" hlink="hlink" folHlink="folHlink"/>
  <p:sldLayoutIdLst>
    <p:sldLayoutId id="2147483650"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4" Type="http://schemas.microsoft.com/office/2007/relationships/hdphoto" Target="../media/hdphoto1.wdp"/></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slideLayout" Target="../slideLayouts/slideLayout7.xml"/><Relationship Id="rId1" Type="http://schemas.openxmlformats.org/officeDocument/2006/relationships/video" Target="https://www.youtube.com/embed/yJmXHdVP-sw?feature=oembed" TargetMode="External"/></Relationships>
</file>

<file path=ppt/slides/_rels/slide2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image" Target="../media/image5.png"/><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21518"/>
        </a:solidFill>
        <a:effectLst/>
      </p:bgPr>
    </p:bg>
    <p:spTree>
      <p:nvGrpSpPr>
        <p:cNvPr id="1" name=""/>
        <p:cNvGrpSpPr/>
        <p:nvPr/>
      </p:nvGrpSpPr>
      <p:grpSpPr>
        <a:xfrm>
          <a:off x="0" y="0"/>
          <a:ext cx="0" cy="0"/>
          <a:chOff x="0" y="0"/>
          <a:chExt cx="0" cy="0"/>
        </a:xfrm>
      </p:grpSpPr>
      <p:sp useBgFill="1">
        <p:nvSpPr>
          <p:cNvPr id="22" name="Rettangolo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cxnSp>
        <p:nvCxnSpPr>
          <p:cNvPr id="24" name="Connettore diritto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8" name="Immagine 7" descr="Immagine che contiene via, autobus, guidando, città&#10;&#10;Descrizione generata automaticamente">
            <a:extLst>
              <a:ext uri="{FF2B5EF4-FFF2-40B4-BE49-F238E27FC236}">
                <a16:creationId xmlns:a16="http://schemas.microsoft.com/office/drawing/2014/main" id="{075C76C3-E388-487A-9107-7F3AED39BF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40" y="-1"/>
            <a:ext cx="4569143" cy="6858000"/>
          </a:xfrm>
          <a:prstGeom prst="rect">
            <a:avLst/>
          </a:prstGeom>
        </p:spPr>
      </p:pic>
      <p:pic>
        <p:nvPicPr>
          <p:cNvPr id="6" name="Immagine 5">
            <a:extLst>
              <a:ext uri="{FF2B5EF4-FFF2-40B4-BE49-F238E27FC236}">
                <a16:creationId xmlns:a16="http://schemas.microsoft.com/office/drawing/2014/main" id="{FBDD55CE-DAC1-4804-B292-469A194C23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7631" y="1443057"/>
            <a:ext cx="7387447" cy="1206992"/>
          </a:xfrm>
          <a:prstGeom prst="rect">
            <a:avLst/>
          </a:prstGeom>
        </p:spPr>
      </p:pic>
      <p:sp>
        <p:nvSpPr>
          <p:cNvPr id="7" name="Rettangolo 6">
            <a:extLst>
              <a:ext uri="{FF2B5EF4-FFF2-40B4-BE49-F238E27FC236}">
                <a16:creationId xmlns:a16="http://schemas.microsoft.com/office/drawing/2014/main" id="{4E9F43DE-66B5-4F21-B90B-CB9CEF11A41B}"/>
              </a:ext>
            </a:extLst>
          </p:cNvPr>
          <p:cNvSpPr/>
          <p:nvPr/>
        </p:nvSpPr>
        <p:spPr>
          <a:xfrm>
            <a:off x="4923692" y="4498925"/>
            <a:ext cx="6400800" cy="1662724"/>
          </a:xfrm>
          <a:prstGeom prst="rect">
            <a:avLst/>
          </a:prstGeom>
          <a:solidFill>
            <a:srgbClr val="121518"/>
          </a:solidFill>
          <a:ln>
            <a:solidFill>
              <a:srgbClr val="12151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CasellaDiTesto 1">
            <a:extLst>
              <a:ext uri="{FF2B5EF4-FFF2-40B4-BE49-F238E27FC236}">
                <a16:creationId xmlns:a16="http://schemas.microsoft.com/office/drawing/2014/main" id="{5B588907-3EF8-4335-8421-93A98D4A996A}"/>
              </a:ext>
            </a:extLst>
          </p:cNvPr>
          <p:cNvSpPr txBox="1"/>
          <p:nvPr/>
        </p:nvSpPr>
        <p:spPr>
          <a:xfrm>
            <a:off x="6485674" y="5653817"/>
            <a:ext cx="5559404" cy="946413"/>
          </a:xfrm>
          <a:prstGeom prst="rect">
            <a:avLst/>
          </a:prstGeom>
          <a:noFill/>
        </p:spPr>
        <p:txBody>
          <a:bodyPr wrap="square" rtlCol="0">
            <a:spAutoFit/>
          </a:bodyPr>
          <a:lstStyle/>
          <a:p>
            <a:pPr algn="r"/>
            <a:r>
              <a:rPr lang="it-IT" sz="1500" b="1">
                <a:solidFill>
                  <a:schemeClr val="bg1"/>
                </a:solidFill>
              </a:rPr>
              <a:t>Team NC08</a:t>
            </a:r>
          </a:p>
          <a:p>
            <a:pPr algn="r">
              <a:lnSpc>
                <a:spcPct val="90000"/>
              </a:lnSpc>
            </a:pPr>
            <a:r>
              <a:rPr lang="en-US" altLang="it-IT" sz="1500">
                <a:solidFill>
                  <a:schemeClr val="bg1"/>
                </a:solidFill>
                <a:latin typeface="Abadi Extra Light" panose="020B0204020104020204" pitchFamily="34" charset="0"/>
              </a:rPr>
              <a:t>Corso di </a:t>
            </a:r>
            <a:r>
              <a:rPr lang="en-US" altLang="it-IT" sz="1500" err="1">
                <a:solidFill>
                  <a:schemeClr val="bg1"/>
                </a:solidFill>
                <a:latin typeface="Abadi Extra Light" panose="020B0204020104020204" pitchFamily="34" charset="0"/>
              </a:rPr>
              <a:t>Ingegneria</a:t>
            </a:r>
            <a:r>
              <a:rPr lang="en-US" altLang="it-IT" sz="1500">
                <a:solidFill>
                  <a:schemeClr val="bg1"/>
                </a:solidFill>
                <a:latin typeface="Abadi Extra Light" panose="020B0204020104020204" pitchFamily="34" charset="0"/>
              </a:rPr>
              <a:t> del Software</a:t>
            </a:r>
          </a:p>
          <a:p>
            <a:pPr algn="r">
              <a:lnSpc>
                <a:spcPct val="90000"/>
              </a:lnSpc>
            </a:pPr>
            <a:r>
              <a:rPr lang="en-US" altLang="it-IT" sz="1500" err="1">
                <a:solidFill>
                  <a:schemeClr val="bg1"/>
                </a:solidFill>
                <a:latin typeface="Abadi Extra Light" panose="020B0204020104020204" pitchFamily="34" charset="0"/>
              </a:rPr>
              <a:t>Proff</a:t>
            </a:r>
            <a:r>
              <a:rPr lang="en-US" altLang="it-IT" sz="1500">
                <a:solidFill>
                  <a:schemeClr val="bg1"/>
                </a:solidFill>
                <a:latin typeface="Abadi Extra Light" panose="020B0204020104020204" pitchFamily="34" charset="0"/>
              </a:rPr>
              <a:t>. F. </a:t>
            </a:r>
            <a:r>
              <a:rPr lang="en-US" altLang="it-IT" sz="1500" err="1">
                <a:solidFill>
                  <a:schemeClr val="bg1"/>
                </a:solidFill>
                <a:latin typeface="Abadi Extra Light" panose="020B0204020104020204" pitchFamily="34" charset="0"/>
              </a:rPr>
              <a:t>Ferrucci</a:t>
            </a:r>
            <a:r>
              <a:rPr lang="en-US" altLang="it-IT" sz="1500">
                <a:solidFill>
                  <a:schemeClr val="bg1"/>
                </a:solidFill>
                <a:latin typeface="Abadi Extra Light" panose="020B0204020104020204" pitchFamily="34" charset="0"/>
              </a:rPr>
              <a:t>, C. </a:t>
            </a:r>
            <a:r>
              <a:rPr lang="en-US" altLang="it-IT" sz="1500" err="1">
                <a:solidFill>
                  <a:schemeClr val="bg1"/>
                </a:solidFill>
                <a:latin typeface="Abadi Extra Light" panose="020B0204020104020204" pitchFamily="34" charset="0"/>
              </a:rPr>
              <a:t>Gravino</a:t>
            </a:r>
            <a:endParaRPr lang="en-US" altLang="it-IT" sz="1500">
              <a:solidFill>
                <a:schemeClr val="bg1"/>
              </a:solidFill>
              <a:latin typeface="Abadi Extra Light" panose="020B0204020104020204" pitchFamily="34" charset="0"/>
            </a:endParaRPr>
          </a:p>
          <a:p>
            <a:pPr algn="r">
              <a:lnSpc>
                <a:spcPct val="90000"/>
              </a:lnSpc>
            </a:pPr>
            <a:r>
              <a:rPr lang="en-US" altLang="it-IT" sz="1500">
                <a:solidFill>
                  <a:schemeClr val="bg1"/>
                </a:solidFill>
                <a:latin typeface="Abadi Extra Light" panose="020B0204020104020204" pitchFamily="34" charset="0"/>
              </a:rPr>
              <a:t>aa 2020/2021</a:t>
            </a:r>
            <a:endParaRPr lang="it-IT" sz="1500" b="1">
              <a:solidFill>
                <a:schemeClr val="bg1"/>
              </a:solidFill>
            </a:endParaRPr>
          </a:p>
        </p:txBody>
      </p:sp>
      <p:cxnSp>
        <p:nvCxnSpPr>
          <p:cNvPr id="10" name="Connettore diritto 9">
            <a:extLst>
              <a:ext uri="{FF2B5EF4-FFF2-40B4-BE49-F238E27FC236}">
                <a16:creationId xmlns:a16="http://schemas.microsoft.com/office/drawing/2014/main" id="{2B6FDB5F-FD48-46BB-AD57-CA0F4F44D759}"/>
              </a:ext>
            </a:extLst>
          </p:cNvPr>
          <p:cNvCxnSpPr/>
          <p:nvPr/>
        </p:nvCxnSpPr>
        <p:spPr>
          <a:xfrm>
            <a:off x="5427754" y="2664117"/>
            <a:ext cx="6400800" cy="0"/>
          </a:xfrm>
          <a:prstGeom prst="line">
            <a:avLst/>
          </a:prstGeom>
          <a:ln>
            <a:solidFill>
              <a:schemeClr val="accent1">
                <a:alpha val="65000"/>
              </a:schemeClr>
            </a:solidFill>
          </a:ln>
        </p:spPr>
        <p:style>
          <a:lnRef idx="1">
            <a:schemeClr val="accent1"/>
          </a:lnRef>
          <a:fillRef idx="0">
            <a:schemeClr val="accent1"/>
          </a:fillRef>
          <a:effectRef idx="0">
            <a:schemeClr val="accent1"/>
          </a:effectRef>
          <a:fontRef idx="minor">
            <a:schemeClr val="tx1"/>
          </a:fontRef>
        </p:style>
      </p:cxnSp>
      <p:sp>
        <p:nvSpPr>
          <p:cNvPr id="11" name="CasellaDiTesto 10">
            <a:extLst>
              <a:ext uri="{FF2B5EF4-FFF2-40B4-BE49-F238E27FC236}">
                <a16:creationId xmlns:a16="http://schemas.microsoft.com/office/drawing/2014/main" id="{78580602-9111-4D9A-A8A9-AA43CC3DF6B1}"/>
              </a:ext>
            </a:extLst>
          </p:cNvPr>
          <p:cNvSpPr txBox="1"/>
          <p:nvPr/>
        </p:nvSpPr>
        <p:spPr>
          <a:xfrm>
            <a:off x="10114669" y="2674817"/>
            <a:ext cx="2307101" cy="369332"/>
          </a:xfrm>
          <a:prstGeom prst="rect">
            <a:avLst/>
          </a:prstGeom>
          <a:noFill/>
        </p:spPr>
        <p:txBody>
          <a:bodyPr wrap="square" rtlCol="0">
            <a:spAutoFit/>
          </a:bodyPr>
          <a:lstStyle/>
          <a:p>
            <a:r>
              <a:rPr lang="it-IT" sz="1750" spc="70">
                <a:solidFill>
                  <a:schemeClr val="bg1">
                    <a:alpha val="69000"/>
                  </a:schemeClr>
                </a:solidFill>
                <a:latin typeface="Abadi Extra Light" panose="020B0204020104020204" pitchFamily="34" charset="0"/>
              </a:rPr>
              <a:t>SECONDA PARTE</a:t>
            </a:r>
          </a:p>
        </p:txBody>
      </p:sp>
      <p:sp>
        <p:nvSpPr>
          <p:cNvPr id="16" name="Rettangolo 15">
            <a:extLst>
              <a:ext uri="{FF2B5EF4-FFF2-40B4-BE49-F238E27FC236}">
                <a16:creationId xmlns:a16="http://schemas.microsoft.com/office/drawing/2014/main" id="{7F8B62C6-4219-4BCD-AEA8-2EAEAFC9E9B8}"/>
              </a:ext>
            </a:extLst>
          </p:cNvPr>
          <p:cNvSpPr/>
          <p:nvPr/>
        </p:nvSpPr>
        <p:spPr>
          <a:xfrm>
            <a:off x="9767586" y="1404141"/>
            <a:ext cx="2277492" cy="795535"/>
          </a:xfrm>
          <a:prstGeom prst="rect">
            <a:avLst/>
          </a:prstGeom>
          <a:solidFill>
            <a:srgbClr val="121518"/>
          </a:solidFill>
          <a:ln>
            <a:solidFill>
              <a:srgbClr val="12151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5" name="Immagine 14">
            <a:extLst>
              <a:ext uri="{FF2B5EF4-FFF2-40B4-BE49-F238E27FC236}">
                <a16:creationId xmlns:a16="http://schemas.microsoft.com/office/drawing/2014/main" id="{C06502D8-F1D8-4BE7-A6D7-F5BC3BD73CA6}"/>
              </a:ext>
            </a:extLst>
          </p:cNvPr>
          <p:cNvPicPr>
            <a:picLocks noChangeAspect="1"/>
          </p:cNvPicPr>
          <p:nvPr/>
        </p:nvPicPr>
        <p:blipFill rotWithShape="1">
          <a:blip r:embed="rId4"/>
          <a:srcRect l="67756" t="1010" b="36960"/>
          <a:stretch/>
        </p:blipFill>
        <p:spPr>
          <a:xfrm>
            <a:off x="9882471" y="1443874"/>
            <a:ext cx="2277492" cy="780570"/>
          </a:xfrm>
          <a:prstGeom prst="rect">
            <a:avLst/>
          </a:prstGeom>
        </p:spPr>
      </p:pic>
    </p:spTree>
    <p:extLst>
      <p:ext uri="{BB962C8B-B14F-4D97-AF65-F5344CB8AC3E}">
        <p14:creationId xmlns:p14="http://schemas.microsoft.com/office/powerpoint/2010/main" val="4043737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500" fill="hold"/>
                                        <p:tgtEl>
                                          <p:spTgt spid="15"/>
                                        </p:tgtEl>
                                        <p:attrNameLst>
                                          <p:attrName>ppt_x</p:attrName>
                                        </p:attrNameLst>
                                      </p:cBhvr>
                                      <p:tavLst>
                                        <p:tav tm="0">
                                          <p:val>
                                            <p:strVal val="1+#ppt_w/2"/>
                                          </p:val>
                                        </p:tav>
                                        <p:tav tm="100000">
                                          <p:val>
                                            <p:strVal val="#ppt_x"/>
                                          </p:val>
                                        </p:tav>
                                      </p:tavLst>
                                    </p:anim>
                                    <p:anim calcmode="lin" valueType="num">
                                      <p:cBhvr additive="base">
                                        <p:cTn id="8" dur="1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1500"/>
                            </p:stCondLst>
                            <p:childTnLst>
                              <p:par>
                                <p:cTn id="10" presetID="47" presetClass="entr" presetSubtype="0" fill="hold" grpId="0" nodeType="afterEffect">
                                  <p:stCondLst>
                                    <p:cond delay="0"/>
                                  </p:stCondLst>
                                  <p:childTnLst>
                                    <p:set>
                                      <p:cBhvr>
                                        <p:cTn id="11" dur="1" fill="hold">
                                          <p:stCondLst>
                                            <p:cond delay="0"/>
                                          </p:stCondLst>
                                        </p:cTn>
                                        <p:tgtEl>
                                          <p:spTgt spid="11">
                                            <p:txEl>
                                              <p:pRg st="0" end="0"/>
                                            </p:txEl>
                                          </p:spTgt>
                                        </p:tgtEl>
                                        <p:attrNameLst>
                                          <p:attrName>style.visibility</p:attrName>
                                        </p:attrNameLst>
                                      </p:cBhvr>
                                      <p:to>
                                        <p:strVal val="visible"/>
                                      </p:to>
                                    </p:set>
                                    <p:animEffect transition="in" filter="fade">
                                      <p:cBhvr>
                                        <p:cTn id="12" dur="1000"/>
                                        <p:tgtEl>
                                          <p:spTgt spid="11">
                                            <p:txEl>
                                              <p:pRg st="0" end="0"/>
                                            </p:txEl>
                                          </p:spTgt>
                                        </p:tgtEl>
                                      </p:cBhvr>
                                    </p:animEffect>
                                    <p:anim calcmode="lin" valueType="num">
                                      <p:cBhvr>
                                        <p:cTn id="13"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549C94D-EF38-4C2B-9349-425D7FA886DD}"/>
              </a:ext>
            </a:extLst>
          </p:cNvPr>
          <p:cNvSpPr>
            <a:spLocks noGrp="1"/>
          </p:cNvSpPr>
          <p:nvPr>
            <p:ph type="title"/>
          </p:nvPr>
        </p:nvSpPr>
        <p:spPr>
          <a:xfrm>
            <a:off x="212056" y="-504043"/>
            <a:ext cx="3517567" cy="1297743"/>
          </a:xfrm>
        </p:spPr>
        <p:txBody>
          <a:bodyPr anchor="b">
            <a:normAutofit/>
          </a:bodyPr>
          <a:lstStyle/>
          <a:p>
            <a:r>
              <a:rPr lang="it-IT" sz="4000" b="1">
                <a:latin typeface="Garamond" panose="02020404030301010803" pitchFamily="18" charset="0"/>
              </a:rPr>
              <a:t>Packages</a:t>
            </a:r>
          </a:p>
        </p:txBody>
      </p:sp>
      <p:pic>
        <p:nvPicPr>
          <p:cNvPr id="5" name="Segnaposto contenuto 4">
            <a:extLst>
              <a:ext uri="{FF2B5EF4-FFF2-40B4-BE49-F238E27FC236}">
                <a16:creationId xmlns:a16="http://schemas.microsoft.com/office/drawing/2014/main" id="{BE88F44D-F639-4D2F-BA24-E61D302D36E7}"/>
              </a:ext>
            </a:extLst>
          </p:cNvPr>
          <p:cNvPicPr>
            <a:picLocks noGrp="1"/>
          </p:cNvPicPr>
          <p:nvPr>
            <p:ph idx="1"/>
          </p:nvPr>
        </p:nvPicPr>
        <p:blipFill>
          <a:blip r:embed="rId2">
            <a:extLst>
              <a:ext uri="{28A0092B-C50C-407E-A947-70E740481C1C}">
                <a14:useLocalDpi xmlns:a14="http://schemas.microsoft.com/office/drawing/2010/main" val="0"/>
              </a:ext>
            </a:extLst>
          </a:blip>
          <a:srcRect/>
          <a:stretch/>
        </p:blipFill>
        <p:spPr bwMode="auto">
          <a:xfrm>
            <a:off x="5926400" y="47801"/>
            <a:ext cx="4717935" cy="6678124"/>
          </a:xfrm>
          <a:prstGeom prst="rect">
            <a:avLst/>
          </a:prstGeom>
          <a:noFill/>
        </p:spPr>
      </p:pic>
    </p:spTree>
    <p:extLst>
      <p:ext uri="{BB962C8B-B14F-4D97-AF65-F5344CB8AC3E}">
        <p14:creationId xmlns:p14="http://schemas.microsoft.com/office/powerpoint/2010/main" val="1204869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EB5161D-ED41-4B9E-8A0E-738D72FF6F4C}"/>
              </a:ext>
            </a:extLst>
          </p:cNvPr>
          <p:cNvSpPr>
            <a:spLocks noGrp="1"/>
          </p:cNvSpPr>
          <p:nvPr>
            <p:ph type="title"/>
          </p:nvPr>
        </p:nvSpPr>
        <p:spPr>
          <a:xfrm>
            <a:off x="138754" y="-485393"/>
            <a:ext cx="4198468" cy="1716230"/>
          </a:xfrm>
        </p:spPr>
        <p:txBody>
          <a:bodyPr>
            <a:normAutofit/>
          </a:bodyPr>
          <a:lstStyle/>
          <a:p>
            <a:r>
              <a:rPr lang="it-IT" b="1">
                <a:solidFill>
                  <a:schemeClr val="bg1"/>
                </a:solidFill>
                <a:latin typeface="Garamond" panose="02020404030301010803" pitchFamily="18" charset="0"/>
              </a:rPr>
              <a:t>Design Pattern </a:t>
            </a:r>
            <a:r>
              <a:rPr lang="it-IT" b="1" err="1">
                <a:solidFill>
                  <a:schemeClr val="bg1"/>
                </a:solidFill>
                <a:latin typeface="Garamond" panose="02020404030301010803" pitchFamily="18" charset="0"/>
              </a:rPr>
              <a:t>creazionali</a:t>
            </a:r>
            <a:endParaRPr lang="it-IT" b="1">
              <a:solidFill>
                <a:schemeClr val="bg1"/>
              </a:solidFill>
              <a:latin typeface="Garamond" panose="02020404030301010803" pitchFamily="18" charset="0"/>
            </a:endParaRPr>
          </a:p>
        </p:txBody>
      </p:sp>
      <p:sp>
        <p:nvSpPr>
          <p:cNvPr id="3" name="Segnaposto contenuto 2">
            <a:extLst>
              <a:ext uri="{FF2B5EF4-FFF2-40B4-BE49-F238E27FC236}">
                <a16:creationId xmlns:a16="http://schemas.microsoft.com/office/drawing/2014/main" id="{42DF5EE1-187C-4888-BD8F-F716E6153A9D}"/>
              </a:ext>
            </a:extLst>
          </p:cNvPr>
          <p:cNvSpPr>
            <a:spLocks noGrp="1"/>
          </p:cNvSpPr>
          <p:nvPr>
            <p:ph idx="1"/>
          </p:nvPr>
        </p:nvSpPr>
        <p:spPr>
          <a:xfrm>
            <a:off x="4782065" y="1889678"/>
            <a:ext cx="7271181" cy="3305432"/>
          </a:xfrm>
        </p:spPr>
        <p:txBody>
          <a:bodyPr>
            <a:normAutofit/>
          </a:bodyPr>
          <a:lstStyle/>
          <a:p>
            <a:r>
              <a:rPr lang="it-IT"/>
              <a:t>TEM usa il pattern </a:t>
            </a:r>
            <a:r>
              <a:rPr lang="it-IT" err="1"/>
              <a:t>Dependency</a:t>
            </a:r>
            <a:r>
              <a:rPr lang="it-IT"/>
              <a:t> injection per gestire le dipendenze di oggetti; questo pattern è usato per implementare l’</a:t>
            </a:r>
            <a:r>
              <a:rPr lang="it-IT" err="1"/>
              <a:t>Inversion</a:t>
            </a:r>
            <a:r>
              <a:rPr lang="it-IT"/>
              <a:t> of Control. Esso rende le componenti software il più indipendenti possibile, perché possano essere modificate senza intaccare le altre.</a:t>
            </a:r>
          </a:p>
          <a:p>
            <a:r>
              <a:rPr lang="it-IT"/>
              <a:t>Le dipendenze sono indicate con l’annotazione </a:t>
            </a:r>
            <a:r>
              <a:rPr lang="it-IT" b="1"/>
              <a:t>@Autowired</a:t>
            </a:r>
            <a:r>
              <a:rPr lang="it-IT"/>
              <a:t>, che permette, per gli oggetti caricati dal container, di caricare automaticamente le proprie dipendenze. Questo permette di utilizzare le dipendenze senza doverne caricare le istanze.</a:t>
            </a:r>
          </a:p>
        </p:txBody>
      </p:sp>
      <p:sp>
        <p:nvSpPr>
          <p:cNvPr id="16" name="Rettangolo 15">
            <a:extLst>
              <a:ext uri="{FF2B5EF4-FFF2-40B4-BE49-F238E27FC236}">
                <a16:creationId xmlns:a16="http://schemas.microsoft.com/office/drawing/2014/main" id="{66D6BBD1-198C-40B8-9C25-DBCF4DBED1A6}"/>
              </a:ext>
            </a:extLst>
          </p:cNvPr>
          <p:cNvSpPr/>
          <p:nvPr/>
        </p:nvSpPr>
        <p:spPr>
          <a:xfrm>
            <a:off x="3327662" y="4399789"/>
            <a:ext cx="1288330" cy="235670"/>
          </a:xfrm>
          <a:prstGeom prst="rect">
            <a:avLst/>
          </a:prstGeom>
          <a:solidFill>
            <a:srgbClr val="262626"/>
          </a:solidFill>
          <a:ln>
            <a:solidFill>
              <a:srgbClr val="2626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7" name="Rettangolo 16">
            <a:extLst>
              <a:ext uri="{FF2B5EF4-FFF2-40B4-BE49-F238E27FC236}">
                <a16:creationId xmlns:a16="http://schemas.microsoft.com/office/drawing/2014/main" id="{0772AAB4-37DC-40B7-B04E-06FC77B1193C}"/>
              </a:ext>
            </a:extLst>
          </p:cNvPr>
          <p:cNvSpPr/>
          <p:nvPr/>
        </p:nvSpPr>
        <p:spPr>
          <a:xfrm>
            <a:off x="0" y="2639959"/>
            <a:ext cx="912506" cy="200038"/>
          </a:xfrm>
          <a:prstGeom prst="rect">
            <a:avLst/>
          </a:prstGeom>
          <a:solidFill>
            <a:srgbClr val="262626"/>
          </a:solidFill>
          <a:ln>
            <a:solidFill>
              <a:srgbClr val="2626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 name="Text Placeholder 3">
            <a:extLst>
              <a:ext uri="{FF2B5EF4-FFF2-40B4-BE49-F238E27FC236}">
                <a16:creationId xmlns:a16="http://schemas.microsoft.com/office/drawing/2014/main" id="{84F29485-D275-4EFF-AC7B-614AD3830DBD}"/>
              </a:ext>
            </a:extLst>
          </p:cNvPr>
          <p:cNvSpPr>
            <a:spLocks noGrp="1"/>
          </p:cNvSpPr>
          <p:nvPr>
            <p:ph type="body" sz="half" idx="2"/>
          </p:nvPr>
        </p:nvSpPr>
        <p:spPr>
          <a:xfrm>
            <a:off x="138754" y="1194222"/>
            <a:ext cx="3517567" cy="741176"/>
          </a:xfrm>
        </p:spPr>
        <p:txBody>
          <a:bodyPr>
            <a:normAutofit/>
          </a:bodyPr>
          <a:lstStyle/>
          <a:p>
            <a:r>
              <a:rPr lang="en-US">
                <a:latin typeface="Abadi" panose="020B0604020202020204" pitchFamily="34" charset="0"/>
              </a:rPr>
              <a:t>Dependency injection</a:t>
            </a:r>
          </a:p>
        </p:txBody>
      </p:sp>
    </p:spTree>
    <p:extLst>
      <p:ext uri="{BB962C8B-B14F-4D97-AF65-F5344CB8AC3E}">
        <p14:creationId xmlns:p14="http://schemas.microsoft.com/office/powerpoint/2010/main" val="3197948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1000"/>
                                        <p:tgtEl>
                                          <p:spTgt spid="9">
                                            <p:txEl>
                                              <p:pRg st="0" end="0"/>
                                            </p:txEl>
                                          </p:spTgt>
                                        </p:tgtEl>
                                      </p:cBhvr>
                                    </p:animEffect>
                                    <p:anim calcmode="lin" valueType="num">
                                      <p:cBhvr>
                                        <p:cTn id="13"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549C94D-EF38-4C2B-9349-425D7FA886DD}"/>
              </a:ext>
            </a:extLst>
          </p:cNvPr>
          <p:cNvSpPr>
            <a:spLocks noGrp="1"/>
          </p:cNvSpPr>
          <p:nvPr>
            <p:ph type="title"/>
          </p:nvPr>
        </p:nvSpPr>
        <p:spPr>
          <a:xfrm>
            <a:off x="254260" y="0"/>
            <a:ext cx="3517567" cy="1297743"/>
          </a:xfrm>
        </p:spPr>
        <p:txBody>
          <a:bodyPr anchor="b">
            <a:normAutofit/>
          </a:bodyPr>
          <a:lstStyle/>
          <a:p>
            <a:r>
              <a:rPr lang="it-IT" b="1">
                <a:latin typeface="Garamond" panose="02020404030301010803" pitchFamily="18" charset="0"/>
              </a:rPr>
              <a:t>Design Pattern strutturali</a:t>
            </a:r>
          </a:p>
        </p:txBody>
      </p:sp>
      <p:sp>
        <p:nvSpPr>
          <p:cNvPr id="10" name="Text Placeholder 3">
            <a:extLst>
              <a:ext uri="{FF2B5EF4-FFF2-40B4-BE49-F238E27FC236}">
                <a16:creationId xmlns:a16="http://schemas.microsoft.com/office/drawing/2014/main" id="{7C2527AE-4257-4678-BA59-22C84CE76A9F}"/>
              </a:ext>
            </a:extLst>
          </p:cNvPr>
          <p:cNvSpPr>
            <a:spLocks noGrp="1"/>
          </p:cNvSpPr>
          <p:nvPr>
            <p:ph type="body" sz="half" idx="2"/>
          </p:nvPr>
        </p:nvSpPr>
        <p:spPr>
          <a:xfrm>
            <a:off x="324481" y="1179035"/>
            <a:ext cx="3517567" cy="3064505"/>
          </a:xfrm>
        </p:spPr>
        <p:txBody>
          <a:bodyPr>
            <a:normAutofit/>
          </a:bodyPr>
          <a:lstStyle/>
          <a:p>
            <a:r>
              <a:rPr lang="en-US" sz="2000">
                <a:latin typeface="Abadi" panose="020B0604020202020204" pitchFamily="34" charset="0"/>
              </a:rPr>
              <a:t>Facade</a:t>
            </a:r>
          </a:p>
        </p:txBody>
      </p:sp>
      <p:pic>
        <p:nvPicPr>
          <p:cNvPr id="4" name="Immagine 3">
            <a:extLst>
              <a:ext uri="{FF2B5EF4-FFF2-40B4-BE49-F238E27FC236}">
                <a16:creationId xmlns:a16="http://schemas.microsoft.com/office/drawing/2014/main" id="{F26131A4-4DAD-4BDE-A109-9D6D7873E07B}"/>
              </a:ext>
            </a:extLst>
          </p:cNvPr>
          <p:cNvPicPr>
            <a:picLocks noChangeAspect="1"/>
          </p:cNvPicPr>
          <p:nvPr/>
        </p:nvPicPr>
        <p:blipFill>
          <a:blip r:embed="rId2"/>
          <a:stretch>
            <a:fillRect/>
          </a:stretch>
        </p:blipFill>
        <p:spPr>
          <a:xfrm>
            <a:off x="5102689" y="2608231"/>
            <a:ext cx="6756375" cy="1672930"/>
          </a:xfrm>
          <a:prstGeom prst="rect">
            <a:avLst/>
          </a:prstGeom>
        </p:spPr>
      </p:pic>
      <p:sp>
        <p:nvSpPr>
          <p:cNvPr id="5" name="CasellaDiTesto 4">
            <a:extLst>
              <a:ext uri="{FF2B5EF4-FFF2-40B4-BE49-F238E27FC236}">
                <a16:creationId xmlns:a16="http://schemas.microsoft.com/office/drawing/2014/main" id="{0036600C-86CF-4E30-BD6E-49F6418E9673}"/>
              </a:ext>
            </a:extLst>
          </p:cNvPr>
          <p:cNvSpPr txBox="1"/>
          <p:nvPr/>
        </p:nvSpPr>
        <p:spPr>
          <a:xfrm>
            <a:off x="254260" y="2006255"/>
            <a:ext cx="3517567" cy="3416320"/>
          </a:xfrm>
          <a:prstGeom prst="rect">
            <a:avLst/>
          </a:prstGeom>
          <a:noFill/>
        </p:spPr>
        <p:txBody>
          <a:bodyPr wrap="square" rtlCol="0">
            <a:spAutoFit/>
          </a:bodyPr>
          <a:lstStyle/>
          <a:p>
            <a:r>
              <a:rPr lang="it-IT">
                <a:solidFill>
                  <a:schemeClr val="bg1">
                    <a:lumMod val="85000"/>
                  </a:schemeClr>
                </a:solidFill>
              </a:rPr>
              <a:t>Usato per nascondere la complessità dell’operazione di generazione del programma manuale; fornisce un’unica interfaccia per accedere a un insieme di oggetti che fanno parte di blocchi di codice complessi</a:t>
            </a:r>
          </a:p>
          <a:p>
            <a:r>
              <a:rPr lang="it-IT">
                <a:solidFill>
                  <a:schemeClr val="bg1">
                    <a:lumMod val="85000"/>
                  </a:schemeClr>
                </a:solidFill>
              </a:rPr>
              <a:t>La classe ad alto livello </a:t>
            </a:r>
            <a:r>
              <a:rPr lang="it-IT" b="1" err="1">
                <a:solidFill>
                  <a:schemeClr val="bg1">
                    <a:lumMod val="85000"/>
                  </a:schemeClr>
                </a:solidFill>
              </a:rPr>
              <a:t>ProgrammaManualeMaker</a:t>
            </a:r>
            <a:r>
              <a:rPr lang="it-IT" b="1">
                <a:solidFill>
                  <a:schemeClr val="bg1">
                    <a:lumMod val="85000"/>
                  </a:schemeClr>
                </a:solidFill>
              </a:rPr>
              <a:t> </a:t>
            </a:r>
            <a:r>
              <a:rPr lang="it-IT">
                <a:solidFill>
                  <a:schemeClr val="bg1">
                    <a:lumMod val="85000"/>
                  </a:schemeClr>
                </a:solidFill>
              </a:rPr>
              <a:t>gestisce la creazione delle singole corse e l’accesso alle risorse necessarie per definirle.</a:t>
            </a:r>
          </a:p>
        </p:txBody>
      </p:sp>
    </p:spTree>
    <p:extLst>
      <p:ext uri="{BB962C8B-B14F-4D97-AF65-F5344CB8AC3E}">
        <p14:creationId xmlns:p14="http://schemas.microsoft.com/office/powerpoint/2010/main" val="611054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0">
                                            <p:txEl>
                                              <p:pRg st="0" end="0"/>
                                            </p:txEl>
                                          </p:spTgt>
                                        </p:tgtEl>
                                        <p:attrNameLst>
                                          <p:attrName>style.visibility</p:attrName>
                                        </p:attrNameLst>
                                      </p:cBhvr>
                                      <p:to>
                                        <p:strVal val="visible"/>
                                      </p:to>
                                    </p:set>
                                    <p:animEffect transition="in" filter="fade">
                                      <p:cBhvr>
                                        <p:cTn id="12" dur="1000"/>
                                        <p:tgtEl>
                                          <p:spTgt spid="10">
                                            <p:txEl>
                                              <p:pRg st="0" end="0"/>
                                            </p:txEl>
                                          </p:spTgt>
                                        </p:tgtEl>
                                      </p:cBhvr>
                                    </p:animEffect>
                                    <p:anim calcmode="lin" valueType="num">
                                      <p:cBhvr>
                                        <p:cTn id="13"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build="p"/>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549C94D-EF38-4C2B-9349-425D7FA886DD}"/>
              </a:ext>
            </a:extLst>
          </p:cNvPr>
          <p:cNvSpPr>
            <a:spLocks noGrp="1"/>
          </p:cNvSpPr>
          <p:nvPr>
            <p:ph type="title"/>
          </p:nvPr>
        </p:nvSpPr>
        <p:spPr>
          <a:xfrm>
            <a:off x="258118" y="0"/>
            <a:ext cx="3517567" cy="1297743"/>
          </a:xfrm>
        </p:spPr>
        <p:txBody>
          <a:bodyPr anchor="b">
            <a:normAutofit/>
          </a:bodyPr>
          <a:lstStyle/>
          <a:p>
            <a:r>
              <a:rPr lang="it-IT" b="1">
                <a:latin typeface="Garamond" panose="02020404030301010803" pitchFamily="18" charset="0"/>
              </a:rPr>
              <a:t>Design Pattern comportamentali</a:t>
            </a:r>
          </a:p>
        </p:txBody>
      </p:sp>
      <p:sp>
        <p:nvSpPr>
          <p:cNvPr id="10" name="Text Placeholder 3">
            <a:extLst>
              <a:ext uri="{FF2B5EF4-FFF2-40B4-BE49-F238E27FC236}">
                <a16:creationId xmlns:a16="http://schemas.microsoft.com/office/drawing/2014/main" id="{7C2527AE-4257-4678-BA59-22C84CE76A9F}"/>
              </a:ext>
            </a:extLst>
          </p:cNvPr>
          <p:cNvSpPr>
            <a:spLocks noGrp="1"/>
          </p:cNvSpPr>
          <p:nvPr>
            <p:ph type="body" sz="half" idx="2"/>
          </p:nvPr>
        </p:nvSpPr>
        <p:spPr>
          <a:xfrm>
            <a:off x="258118" y="1297743"/>
            <a:ext cx="3517567" cy="3064505"/>
          </a:xfrm>
        </p:spPr>
        <p:txBody>
          <a:bodyPr>
            <a:normAutofit/>
          </a:bodyPr>
          <a:lstStyle/>
          <a:p>
            <a:r>
              <a:rPr lang="en-US" sz="2000">
                <a:latin typeface="Abadi" panose="020B0604020202020204" pitchFamily="34" charset="0"/>
              </a:rPr>
              <a:t>Strategy</a:t>
            </a:r>
          </a:p>
        </p:txBody>
      </p:sp>
      <p:sp>
        <p:nvSpPr>
          <p:cNvPr id="3" name="CasellaDiTesto 2">
            <a:extLst>
              <a:ext uri="{FF2B5EF4-FFF2-40B4-BE49-F238E27FC236}">
                <a16:creationId xmlns:a16="http://schemas.microsoft.com/office/drawing/2014/main" id="{B84F4E0D-E19A-4F33-BF4E-2B562863954F}"/>
              </a:ext>
            </a:extLst>
          </p:cNvPr>
          <p:cNvSpPr txBox="1"/>
          <p:nvPr/>
        </p:nvSpPr>
        <p:spPr>
          <a:xfrm>
            <a:off x="315231" y="2120704"/>
            <a:ext cx="3403340" cy="2031325"/>
          </a:xfrm>
          <a:prstGeom prst="rect">
            <a:avLst/>
          </a:prstGeom>
          <a:noFill/>
        </p:spPr>
        <p:txBody>
          <a:bodyPr wrap="square" rtlCol="0">
            <a:spAutoFit/>
          </a:bodyPr>
          <a:lstStyle/>
          <a:p>
            <a:r>
              <a:rPr lang="it-IT">
                <a:solidFill>
                  <a:schemeClr val="bg1">
                    <a:lumMod val="85000"/>
                  </a:schemeClr>
                </a:solidFill>
              </a:rPr>
              <a:t>Usato per gestire la scelta del metodo di generazione del programma delle corse, facendo in modo che gli algoritmi siano intercambiabili tra loro in base a una specifica condizione.</a:t>
            </a:r>
          </a:p>
          <a:p>
            <a:endParaRPr lang="it-IT">
              <a:solidFill>
                <a:schemeClr val="bg1">
                  <a:lumMod val="85000"/>
                </a:schemeClr>
              </a:solidFill>
            </a:endParaRPr>
          </a:p>
        </p:txBody>
      </p:sp>
      <p:pic>
        <p:nvPicPr>
          <p:cNvPr id="6" name="Immagine 5">
            <a:extLst>
              <a:ext uri="{FF2B5EF4-FFF2-40B4-BE49-F238E27FC236}">
                <a16:creationId xmlns:a16="http://schemas.microsoft.com/office/drawing/2014/main" id="{642D0D16-CF2B-4604-96C1-390126277EDF}"/>
              </a:ext>
            </a:extLst>
          </p:cNvPr>
          <p:cNvPicPr/>
          <p:nvPr/>
        </p:nvPicPr>
        <p:blipFill>
          <a:blip r:embed="rId2">
            <a:biLevel thresh="50000"/>
            <a:extLst>
              <a:ext uri="{28A0092B-C50C-407E-A947-70E740481C1C}">
                <a14:useLocalDpi xmlns:a14="http://schemas.microsoft.com/office/drawing/2010/main" val="0"/>
              </a:ext>
            </a:extLst>
          </a:blip>
          <a:stretch>
            <a:fillRect/>
          </a:stretch>
        </p:blipFill>
        <p:spPr>
          <a:xfrm>
            <a:off x="4726745" y="2236763"/>
            <a:ext cx="7506606" cy="2423160"/>
          </a:xfrm>
          <a:prstGeom prst="rect">
            <a:avLst/>
          </a:prstGeom>
        </p:spPr>
      </p:pic>
    </p:spTree>
    <p:extLst>
      <p:ext uri="{BB962C8B-B14F-4D97-AF65-F5344CB8AC3E}">
        <p14:creationId xmlns:p14="http://schemas.microsoft.com/office/powerpoint/2010/main" val="2809608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0">
                                            <p:txEl>
                                              <p:pRg st="0" end="0"/>
                                            </p:txEl>
                                          </p:spTgt>
                                        </p:tgtEl>
                                        <p:attrNameLst>
                                          <p:attrName>style.visibility</p:attrName>
                                        </p:attrNameLst>
                                      </p:cBhvr>
                                      <p:to>
                                        <p:strVal val="visible"/>
                                      </p:to>
                                    </p:set>
                                    <p:animEffect transition="in" filter="fade">
                                      <p:cBhvr>
                                        <p:cTn id="12" dur="1000"/>
                                        <p:tgtEl>
                                          <p:spTgt spid="10">
                                            <p:txEl>
                                              <p:pRg st="0" end="0"/>
                                            </p:txEl>
                                          </p:spTgt>
                                        </p:tgtEl>
                                      </p:cBhvr>
                                    </p:animEffect>
                                    <p:anim calcmode="lin" valueType="num">
                                      <p:cBhvr>
                                        <p:cTn id="13"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1000"/>
                                        <p:tgtEl>
                                          <p:spTgt spid="3"/>
                                        </p:tgtEl>
                                      </p:cBhvr>
                                    </p:animEffect>
                                    <p:anim calcmode="lin" valueType="num">
                                      <p:cBhvr>
                                        <p:cTn id="20" dur="1000" fill="hold"/>
                                        <p:tgtEl>
                                          <p:spTgt spid="3"/>
                                        </p:tgtEl>
                                        <p:attrNameLst>
                                          <p:attrName>ppt_x</p:attrName>
                                        </p:attrNameLst>
                                      </p:cBhvr>
                                      <p:tavLst>
                                        <p:tav tm="0">
                                          <p:val>
                                            <p:strVal val="#ppt_x"/>
                                          </p:val>
                                        </p:tav>
                                        <p:tav tm="100000">
                                          <p:val>
                                            <p:strVal val="#ppt_x"/>
                                          </p:val>
                                        </p:tav>
                                      </p:tavLst>
                                    </p:anim>
                                    <p:anim calcmode="lin" valueType="num">
                                      <p:cBhvr>
                                        <p:cTn id="21"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build="p"/>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549C94D-EF38-4C2B-9349-425D7FA886DD}"/>
              </a:ext>
            </a:extLst>
          </p:cNvPr>
          <p:cNvSpPr>
            <a:spLocks noGrp="1"/>
          </p:cNvSpPr>
          <p:nvPr>
            <p:ph type="title"/>
          </p:nvPr>
        </p:nvSpPr>
        <p:spPr>
          <a:xfrm>
            <a:off x="212056" y="-504043"/>
            <a:ext cx="3517567" cy="1297743"/>
          </a:xfrm>
        </p:spPr>
        <p:txBody>
          <a:bodyPr anchor="b">
            <a:normAutofit/>
          </a:bodyPr>
          <a:lstStyle/>
          <a:p>
            <a:r>
              <a:rPr lang="it-IT" sz="4000" b="1">
                <a:latin typeface="Garamond" panose="02020404030301010803" pitchFamily="18" charset="0"/>
              </a:rPr>
              <a:t>Class </a:t>
            </a:r>
            <a:r>
              <a:rPr lang="it-IT" sz="4000" b="1" err="1">
                <a:latin typeface="Garamond" panose="02020404030301010803" pitchFamily="18" charset="0"/>
              </a:rPr>
              <a:t>Diagram</a:t>
            </a:r>
            <a:endParaRPr lang="it-IT" sz="4000" b="1">
              <a:latin typeface="Garamond" panose="02020404030301010803" pitchFamily="18" charset="0"/>
            </a:endParaRPr>
          </a:p>
        </p:txBody>
      </p:sp>
      <p:pic>
        <p:nvPicPr>
          <p:cNvPr id="5" name="Segnaposto contenuto 4">
            <a:extLst>
              <a:ext uri="{FF2B5EF4-FFF2-40B4-BE49-F238E27FC236}">
                <a16:creationId xmlns:a16="http://schemas.microsoft.com/office/drawing/2014/main" id="{BE88F44D-F639-4D2F-BA24-E61D302D36E7}"/>
              </a:ext>
            </a:extLst>
          </p:cNvPr>
          <p:cNvPicPr>
            <a:picLocks noGrp="1"/>
          </p:cNvPicPr>
          <p:nvPr>
            <p:ph idx="1"/>
          </p:nvPr>
        </p:nvPicPr>
        <p:blipFill>
          <a:blip r:embed="rId2">
            <a:extLst>
              <a:ext uri="{28A0092B-C50C-407E-A947-70E740481C1C}">
                <a14:useLocalDpi xmlns:a14="http://schemas.microsoft.com/office/drawing/2010/main" val="0"/>
              </a:ext>
            </a:extLst>
          </a:blip>
          <a:srcRect/>
          <a:stretch/>
        </p:blipFill>
        <p:spPr bwMode="auto">
          <a:xfrm>
            <a:off x="4881489" y="126610"/>
            <a:ext cx="6893169" cy="6625882"/>
          </a:xfrm>
          <a:prstGeom prst="rect">
            <a:avLst/>
          </a:prstGeom>
          <a:noFill/>
        </p:spPr>
      </p:pic>
    </p:spTree>
    <p:extLst>
      <p:ext uri="{BB962C8B-B14F-4D97-AF65-F5344CB8AC3E}">
        <p14:creationId xmlns:p14="http://schemas.microsoft.com/office/powerpoint/2010/main" val="819538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8EE6BC23-8A0D-43B9-9587-F546B63EF382}"/>
              </a:ext>
            </a:extLst>
          </p:cNvPr>
          <p:cNvSpPr>
            <a:spLocks noGrp="1"/>
          </p:cNvSpPr>
          <p:nvPr>
            <p:ph type="title" idx="4294967295"/>
          </p:nvPr>
        </p:nvSpPr>
        <p:spPr>
          <a:xfrm>
            <a:off x="167169" y="-705864"/>
            <a:ext cx="10058400" cy="1450976"/>
          </a:xfrm>
        </p:spPr>
        <p:txBody>
          <a:bodyPr/>
          <a:lstStyle/>
          <a:p>
            <a:r>
              <a:rPr lang="en-US" sz="3600" b="1">
                <a:solidFill>
                  <a:schemeClr val="tx1">
                    <a:lumMod val="85000"/>
                    <a:lumOff val="15000"/>
                  </a:schemeClr>
                </a:solidFill>
                <a:latin typeface="Garamond" panose="02020404030301010803" pitchFamily="18" charset="0"/>
              </a:rPr>
              <a:t>Design Goals </a:t>
            </a:r>
            <a:r>
              <a:rPr lang="en-US" sz="3600" b="1" err="1">
                <a:solidFill>
                  <a:schemeClr val="tx1">
                    <a:lumMod val="85000"/>
                    <a:lumOff val="15000"/>
                  </a:schemeClr>
                </a:solidFill>
                <a:latin typeface="Garamond" panose="02020404030301010803" pitchFamily="18" charset="0"/>
              </a:rPr>
              <a:t>raggiunti</a:t>
            </a:r>
            <a:endParaRPr lang="en-US" sz="3600" b="1">
              <a:solidFill>
                <a:schemeClr val="tx1">
                  <a:lumMod val="85000"/>
                  <a:lumOff val="15000"/>
                </a:schemeClr>
              </a:solidFill>
              <a:latin typeface="Garamond" panose="02020404030301010803" pitchFamily="18" charset="0"/>
            </a:endParaRPr>
          </a:p>
        </p:txBody>
      </p:sp>
      <p:sp>
        <p:nvSpPr>
          <p:cNvPr id="9" name="CasellaDiTesto 8">
            <a:extLst>
              <a:ext uri="{FF2B5EF4-FFF2-40B4-BE49-F238E27FC236}">
                <a16:creationId xmlns:a16="http://schemas.microsoft.com/office/drawing/2014/main" id="{D3A94850-349C-47F6-A8FB-36C38EB6D330}"/>
              </a:ext>
            </a:extLst>
          </p:cNvPr>
          <p:cNvSpPr txBox="1"/>
          <p:nvPr/>
        </p:nvSpPr>
        <p:spPr>
          <a:xfrm>
            <a:off x="6528066" y="4049896"/>
            <a:ext cx="3161746" cy="430887"/>
          </a:xfrm>
          <a:prstGeom prst="rect">
            <a:avLst/>
          </a:prstGeom>
          <a:noFill/>
        </p:spPr>
        <p:txBody>
          <a:bodyPr wrap="square" rtlCol="0">
            <a:spAutoFit/>
          </a:bodyPr>
          <a:lstStyle/>
          <a:p>
            <a:r>
              <a:rPr lang="it-IT" sz="2200">
                <a:solidFill>
                  <a:schemeClr val="tx1">
                    <a:lumMod val="85000"/>
                    <a:lumOff val="15000"/>
                  </a:schemeClr>
                </a:solidFill>
                <a:latin typeface="Abadi" panose="020B0604020104020204" pitchFamily="34" charset="0"/>
              </a:rPr>
              <a:t>DG_10</a:t>
            </a:r>
            <a:r>
              <a:rPr lang="it-IT" sz="2200">
                <a:solidFill>
                  <a:schemeClr val="tx2"/>
                </a:solidFill>
                <a:latin typeface="Abadi" panose="020B0604020104020204" pitchFamily="34" charset="0"/>
              </a:rPr>
              <a:t>: Fault </a:t>
            </a:r>
            <a:r>
              <a:rPr lang="it-IT" sz="2200" err="1">
                <a:solidFill>
                  <a:schemeClr val="tx2"/>
                </a:solidFill>
                <a:latin typeface="Abadi" panose="020B0604020104020204" pitchFamily="34" charset="0"/>
              </a:rPr>
              <a:t>Tolerance</a:t>
            </a:r>
            <a:endParaRPr lang="it-IT" sz="2200">
              <a:solidFill>
                <a:schemeClr val="tx2"/>
              </a:solidFill>
              <a:latin typeface="Abadi" panose="020B0604020104020204" pitchFamily="34" charset="0"/>
            </a:endParaRPr>
          </a:p>
        </p:txBody>
      </p:sp>
      <p:sp>
        <p:nvSpPr>
          <p:cNvPr id="17" name="CasellaDiTesto 16">
            <a:extLst>
              <a:ext uri="{FF2B5EF4-FFF2-40B4-BE49-F238E27FC236}">
                <a16:creationId xmlns:a16="http://schemas.microsoft.com/office/drawing/2014/main" id="{2ADA431F-DEEC-436E-998C-65654E34317D}"/>
              </a:ext>
            </a:extLst>
          </p:cNvPr>
          <p:cNvSpPr txBox="1"/>
          <p:nvPr/>
        </p:nvSpPr>
        <p:spPr>
          <a:xfrm>
            <a:off x="6528066" y="1357780"/>
            <a:ext cx="2104768" cy="430887"/>
          </a:xfrm>
          <a:prstGeom prst="rect">
            <a:avLst/>
          </a:prstGeom>
          <a:noFill/>
        </p:spPr>
        <p:txBody>
          <a:bodyPr wrap="square" rtlCol="0">
            <a:spAutoFit/>
          </a:bodyPr>
          <a:lstStyle/>
          <a:p>
            <a:r>
              <a:rPr lang="it-IT" sz="2200">
                <a:solidFill>
                  <a:schemeClr val="tx1">
                    <a:lumMod val="85000"/>
                    <a:lumOff val="15000"/>
                  </a:schemeClr>
                </a:solidFill>
                <a:latin typeface="Abadi" panose="020B0604020104020204" pitchFamily="34" charset="0"/>
              </a:rPr>
              <a:t>DG_6</a:t>
            </a:r>
            <a:r>
              <a:rPr lang="it-IT" sz="2200">
                <a:solidFill>
                  <a:schemeClr val="tx2"/>
                </a:solidFill>
                <a:latin typeface="Abadi" panose="020B0604020104020204" pitchFamily="34" charset="0"/>
              </a:rPr>
              <a:t>: Security</a:t>
            </a:r>
          </a:p>
        </p:txBody>
      </p:sp>
      <p:sp>
        <p:nvSpPr>
          <p:cNvPr id="19" name="CasellaDiTesto 18">
            <a:extLst>
              <a:ext uri="{FF2B5EF4-FFF2-40B4-BE49-F238E27FC236}">
                <a16:creationId xmlns:a16="http://schemas.microsoft.com/office/drawing/2014/main" id="{62A4089E-3B75-44C6-974E-9103F046E97C}"/>
              </a:ext>
            </a:extLst>
          </p:cNvPr>
          <p:cNvSpPr txBox="1"/>
          <p:nvPr/>
        </p:nvSpPr>
        <p:spPr>
          <a:xfrm>
            <a:off x="4062350" y="2692019"/>
            <a:ext cx="2866070" cy="430887"/>
          </a:xfrm>
          <a:prstGeom prst="rect">
            <a:avLst/>
          </a:prstGeom>
          <a:noFill/>
        </p:spPr>
        <p:txBody>
          <a:bodyPr wrap="square" rtlCol="0">
            <a:spAutoFit/>
          </a:bodyPr>
          <a:lstStyle/>
          <a:p>
            <a:r>
              <a:rPr lang="it-IT" sz="2200">
                <a:solidFill>
                  <a:schemeClr val="tx1">
                    <a:lumMod val="85000"/>
                    <a:lumOff val="15000"/>
                  </a:schemeClr>
                </a:solidFill>
                <a:latin typeface="Abadi" panose="020B0604020104020204" pitchFamily="34" charset="0"/>
              </a:rPr>
              <a:t>DG_9</a:t>
            </a:r>
            <a:r>
              <a:rPr lang="it-IT" sz="2200">
                <a:solidFill>
                  <a:schemeClr val="tx2"/>
                </a:solidFill>
                <a:latin typeface="Abadi" panose="020B0604020104020204" pitchFamily="34" charset="0"/>
              </a:rPr>
              <a:t>: </a:t>
            </a:r>
            <a:r>
              <a:rPr lang="it-IT" sz="2200" err="1">
                <a:solidFill>
                  <a:schemeClr val="tx2"/>
                </a:solidFill>
                <a:latin typeface="Abadi" panose="020B0604020104020204" pitchFamily="34" charset="0"/>
              </a:rPr>
              <a:t>Robustness</a:t>
            </a:r>
            <a:endParaRPr lang="it-IT" sz="2200">
              <a:solidFill>
                <a:schemeClr val="tx2"/>
              </a:solidFill>
              <a:latin typeface="Abadi" panose="020B0604020104020204" pitchFamily="34" charset="0"/>
            </a:endParaRPr>
          </a:p>
        </p:txBody>
      </p:sp>
      <p:sp>
        <p:nvSpPr>
          <p:cNvPr id="20" name="CasellaDiTesto 19">
            <a:extLst>
              <a:ext uri="{FF2B5EF4-FFF2-40B4-BE49-F238E27FC236}">
                <a16:creationId xmlns:a16="http://schemas.microsoft.com/office/drawing/2014/main" id="{34B58EBC-75B1-483C-8DD2-2D2333E717B9}"/>
              </a:ext>
            </a:extLst>
          </p:cNvPr>
          <p:cNvSpPr txBox="1"/>
          <p:nvPr/>
        </p:nvSpPr>
        <p:spPr>
          <a:xfrm>
            <a:off x="1188647" y="3995920"/>
            <a:ext cx="2104768" cy="430887"/>
          </a:xfrm>
          <a:prstGeom prst="rect">
            <a:avLst/>
          </a:prstGeom>
          <a:noFill/>
        </p:spPr>
        <p:txBody>
          <a:bodyPr wrap="square" rtlCol="0">
            <a:spAutoFit/>
          </a:bodyPr>
          <a:lstStyle/>
          <a:p>
            <a:r>
              <a:rPr lang="it-IT" sz="2200">
                <a:solidFill>
                  <a:schemeClr val="tx1">
                    <a:lumMod val="85000"/>
                    <a:lumOff val="15000"/>
                  </a:schemeClr>
                </a:solidFill>
                <a:latin typeface="Abadi" panose="020B0604020104020204" pitchFamily="34" charset="0"/>
              </a:rPr>
              <a:t>DG_3</a:t>
            </a:r>
            <a:r>
              <a:rPr lang="it-IT" sz="2200">
                <a:solidFill>
                  <a:schemeClr val="tx2"/>
                </a:solidFill>
                <a:latin typeface="Abadi" panose="020B0604020104020204" pitchFamily="34" charset="0"/>
              </a:rPr>
              <a:t>: Usabilità</a:t>
            </a:r>
          </a:p>
        </p:txBody>
      </p:sp>
      <p:sp>
        <p:nvSpPr>
          <p:cNvPr id="26" name="CasellaDiTesto 25">
            <a:extLst>
              <a:ext uri="{FF2B5EF4-FFF2-40B4-BE49-F238E27FC236}">
                <a16:creationId xmlns:a16="http://schemas.microsoft.com/office/drawing/2014/main" id="{EA314C55-078A-42E3-8FD9-8F2F73C326EC}"/>
              </a:ext>
            </a:extLst>
          </p:cNvPr>
          <p:cNvSpPr txBox="1"/>
          <p:nvPr/>
        </p:nvSpPr>
        <p:spPr>
          <a:xfrm>
            <a:off x="1188647" y="1307990"/>
            <a:ext cx="3624831" cy="430887"/>
          </a:xfrm>
          <a:prstGeom prst="rect">
            <a:avLst/>
          </a:prstGeom>
          <a:noFill/>
        </p:spPr>
        <p:txBody>
          <a:bodyPr wrap="square" rtlCol="0">
            <a:spAutoFit/>
          </a:bodyPr>
          <a:lstStyle/>
          <a:p>
            <a:r>
              <a:rPr lang="it-IT" sz="2200">
                <a:solidFill>
                  <a:schemeClr val="tx1">
                    <a:lumMod val="85000"/>
                    <a:lumOff val="15000"/>
                  </a:schemeClr>
                </a:solidFill>
                <a:latin typeface="Abadi" panose="020B0604020104020204" pitchFamily="34" charset="0"/>
              </a:rPr>
              <a:t>DG_1</a:t>
            </a:r>
            <a:r>
              <a:rPr lang="it-IT" sz="2200">
                <a:solidFill>
                  <a:schemeClr val="tx2"/>
                </a:solidFill>
                <a:latin typeface="Abadi" panose="020B0604020104020204" pitchFamily="34" charset="0"/>
              </a:rPr>
              <a:t>: Tempi di risposta</a:t>
            </a:r>
          </a:p>
        </p:txBody>
      </p:sp>
      <p:cxnSp>
        <p:nvCxnSpPr>
          <p:cNvPr id="13" name="Connettore diritto 12">
            <a:extLst>
              <a:ext uri="{FF2B5EF4-FFF2-40B4-BE49-F238E27FC236}">
                <a16:creationId xmlns:a16="http://schemas.microsoft.com/office/drawing/2014/main" id="{AF6FF343-A7E9-497D-9714-E078734AA834}"/>
              </a:ext>
            </a:extLst>
          </p:cNvPr>
          <p:cNvCxnSpPr/>
          <p:nvPr/>
        </p:nvCxnSpPr>
        <p:spPr>
          <a:xfrm>
            <a:off x="0" y="862404"/>
            <a:ext cx="3163330" cy="0"/>
          </a:xfrm>
          <a:prstGeom prst="line">
            <a:avLst/>
          </a:prstGeom>
        </p:spPr>
        <p:style>
          <a:lnRef idx="1">
            <a:schemeClr val="dk1"/>
          </a:lnRef>
          <a:fillRef idx="0">
            <a:schemeClr val="dk1"/>
          </a:fillRef>
          <a:effectRef idx="0">
            <a:schemeClr val="dk1"/>
          </a:effectRef>
          <a:fontRef idx="minor">
            <a:schemeClr val="tx1"/>
          </a:fontRef>
        </p:style>
      </p:cxnSp>
      <p:sp>
        <p:nvSpPr>
          <p:cNvPr id="2" name="CasellaDiTesto 1">
            <a:extLst>
              <a:ext uri="{FF2B5EF4-FFF2-40B4-BE49-F238E27FC236}">
                <a16:creationId xmlns:a16="http://schemas.microsoft.com/office/drawing/2014/main" id="{75C909A9-23AA-4BBE-BBBA-5BA1723C97E9}"/>
              </a:ext>
            </a:extLst>
          </p:cNvPr>
          <p:cNvSpPr txBox="1"/>
          <p:nvPr/>
        </p:nvSpPr>
        <p:spPr>
          <a:xfrm>
            <a:off x="1168372" y="1649435"/>
            <a:ext cx="4250086" cy="923330"/>
          </a:xfrm>
          <a:prstGeom prst="rect">
            <a:avLst/>
          </a:prstGeom>
          <a:noFill/>
        </p:spPr>
        <p:txBody>
          <a:bodyPr wrap="square" rtlCol="0">
            <a:spAutoFit/>
          </a:bodyPr>
          <a:lstStyle/>
          <a:p>
            <a:r>
              <a:rPr lang="it-IT">
                <a:solidFill>
                  <a:srgbClr val="404040"/>
                </a:solidFill>
              </a:rPr>
              <a:t>Il sistema dev’essere in grado di elaborare le richieste dell’utente e fornire output in meno di 3 secondi.</a:t>
            </a:r>
          </a:p>
        </p:txBody>
      </p:sp>
      <p:sp>
        <p:nvSpPr>
          <p:cNvPr id="4" name="CasellaDiTesto 3">
            <a:extLst>
              <a:ext uri="{FF2B5EF4-FFF2-40B4-BE49-F238E27FC236}">
                <a16:creationId xmlns:a16="http://schemas.microsoft.com/office/drawing/2014/main" id="{59EA44AB-977D-4654-9CE5-DEA3917842B6}"/>
              </a:ext>
            </a:extLst>
          </p:cNvPr>
          <p:cNvSpPr txBox="1"/>
          <p:nvPr/>
        </p:nvSpPr>
        <p:spPr>
          <a:xfrm>
            <a:off x="1246355" y="4356691"/>
            <a:ext cx="3833950" cy="1200329"/>
          </a:xfrm>
          <a:prstGeom prst="rect">
            <a:avLst/>
          </a:prstGeom>
          <a:noFill/>
        </p:spPr>
        <p:txBody>
          <a:bodyPr wrap="square" rtlCol="0">
            <a:spAutoFit/>
          </a:bodyPr>
          <a:lstStyle/>
          <a:p>
            <a:r>
              <a:rPr lang="it-IT">
                <a:solidFill>
                  <a:srgbClr val="404040"/>
                </a:solidFill>
              </a:rPr>
              <a:t>Il sistema dev’essere utilizzabile dall’utente senza bisogno di conoscenze tecnologiche o dell’uso della documentazione.</a:t>
            </a:r>
          </a:p>
        </p:txBody>
      </p:sp>
      <p:sp>
        <p:nvSpPr>
          <p:cNvPr id="5" name="CasellaDiTesto 4">
            <a:extLst>
              <a:ext uri="{FF2B5EF4-FFF2-40B4-BE49-F238E27FC236}">
                <a16:creationId xmlns:a16="http://schemas.microsoft.com/office/drawing/2014/main" id="{6C762BAB-C6D7-469A-95D8-54EE8FB7097F}"/>
              </a:ext>
            </a:extLst>
          </p:cNvPr>
          <p:cNvSpPr txBox="1"/>
          <p:nvPr/>
        </p:nvSpPr>
        <p:spPr>
          <a:xfrm>
            <a:off x="6528066" y="1714468"/>
            <a:ext cx="5136429" cy="646331"/>
          </a:xfrm>
          <a:prstGeom prst="rect">
            <a:avLst/>
          </a:prstGeom>
          <a:noFill/>
        </p:spPr>
        <p:txBody>
          <a:bodyPr wrap="square" rtlCol="0">
            <a:spAutoFit/>
          </a:bodyPr>
          <a:lstStyle/>
          <a:p>
            <a:r>
              <a:rPr lang="it-IT">
                <a:solidFill>
                  <a:srgbClr val="404040"/>
                </a:solidFill>
              </a:rPr>
              <a:t>Il sistema deve garantire all’utente una gestione sicura dei loro dati e delle loro informazioni.</a:t>
            </a:r>
          </a:p>
        </p:txBody>
      </p:sp>
      <p:sp>
        <p:nvSpPr>
          <p:cNvPr id="6" name="CasellaDiTesto 5">
            <a:extLst>
              <a:ext uri="{FF2B5EF4-FFF2-40B4-BE49-F238E27FC236}">
                <a16:creationId xmlns:a16="http://schemas.microsoft.com/office/drawing/2014/main" id="{5316E226-8D41-4037-B13F-216CF589F1C1}"/>
              </a:ext>
            </a:extLst>
          </p:cNvPr>
          <p:cNvSpPr txBox="1"/>
          <p:nvPr/>
        </p:nvSpPr>
        <p:spPr>
          <a:xfrm>
            <a:off x="4035700" y="3085742"/>
            <a:ext cx="4984731" cy="646331"/>
          </a:xfrm>
          <a:prstGeom prst="rect">
            <a:avLst/>
          </a:prstGeom>
          <a:noFill/>
        </p:spPr>
        <p:txBody>
          <a:bodyPr wrap="square" rtlCol="0">
            <a:spAutoFit/>
          </a:bodyPr>
          <a:lstStyle/>
          <a:p>
            <a:r>
              <a:rPr lang="it-IT">
                <a:solidFill>
                  <a:srgbClr val="404040"/>
                </a:solidFill>
              </a:rPr>
              <a:t>Il sistema deve resistere a scenari di inconsistenza dei dati e delle informazioni.</a:t>
            </a:r>
          </a:p>
        </p:txBody>
      </p:sp>
      <p:sp>
        <p:nvSpPr>
          <p:cNvPr id="7" name="CasellaDiTesto 6">
            <a:extLst>
              <a:ext uri="{FF2B5EF4-FFF2-40B4-BE49-F238E27FC236}">
                <a16:creationId xmlns:a16="http://schemas.microsoft.com/office/drawing/2014/main" id="{C031BE80-B395-41FD-93C3-C9D6DFA6B8E3}"/>
              </a:ext>
            </a:extLst>
          </p:cNvPr>
          <p:cNvSpPr txBox="1"/>
          <p:nvPr/>
        </p:nvSpPr>
        <p:spPr>
          <a:xfrm>
            <a:off x="6528066" y="4426807"/>
            <a:ext cx="5033187" cy="923330"/>
          </a:xfrm>
          <a:prstGeom prst="rect">
            <a:avLst/>
          </a:prstGeom>
          <a:noFill/>
        </p:spPr>
        <p:txBody>
          <a:bodyPr wrap="square" rtlCol="0">
            <a:spAutoFit/>
          </a:bodyPr>
          <a:lstStyle/>
          <a:p>
            <a:r>
              <a:rPr lang="it-IT">
                <a:solidFill>
                  <a:srgbClr val="404040"/>
                </a:solidFill>
              </a:rPr>
              <a:t>Il sistema dev’essere in grado di gestire al meglio eventuali situazioni di criticità, come problemi di rete o tecnici.</a:t>
            </a:r>
          </a:p>
        </p:txBody>
      </p:sp>
    </p:spTree>
    <p:extLst>
      <p:ext uri="{BB962C8B-B14F-4D97-AF65-F5344CB8AC3E}">
        <p14:creationId xmlns:p14="http://schemas.microsoft.com/office/powerpoint/2010/main" val="1967983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47"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500"/>
                                        <p:tgtEl>
                                          <p:spTgt spid="20"/>
                                        </p:tgtEl>
                                      </p:cBhvr>
                                    </p:animEffect>
                                  </p:childTnLst>
                                </p:cTn>
                              </p:par>
                            </p:childTnLst>
                          </p:cTn>
                        </p:par>
                      </p:childTnLst>
                    </p:cTn>
                  </p:par>
                  <p:par>
                    <p:cTn id="20" fill="hold">
                      <p:stCondLst>
                        <p:cond delay="indefinite"/>
                      </p:stCondLst>
                      <p:childTnLst>
                        <p:par>
                          <p:cTn id="21" fill="hold">
                            <p:stCondLst>
                              <p:cond delay="0"/>
                            </p:stCondLst>
                            <p:childTnLst>
                              <p:par>
                                <p:cTn id="22" presetID="47" presetClass="entr" presetSubtype="0" fill="hold" grpId="0" nodeType="click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1000"/>
                                        <p:tgtEl>
                                          <p:spTgt spid="4"/>
                                        </p:tgtEl>
                                      </p:cBhvr>
                                    </p:animEffect>
                                    <p:anim calcmode="lin" valueType="num">
                                      <p:cBhvr>
                                        <p:cTn id="25" dur="1000" fill="hold"/>
                                        <p:tgtEl>
                                          <p:spTgt spid="4"/>
                                        </p:tgtEl>
                                        <p:attrNameLst>
                                          <p:attrName>ppt_x</p:attrName>
                                        </p:attrNameLst>
                                      </p:cBhvr>
                                      <p:tavLst>
                                        <p:tav tm="0">
                                          <p:val>
                                            <p:strVal val="#ppt_x"/>
                                          </p:val>
                                        </p:tav>
                                        <p:tav tm="100000">
                                          <p:val>
                                            <p:strVal val="#ppt_x"/>
                                          </p:val>
                                        </p:tav>
                                      </p:tavLst>
                                    </p:anim>
                                    <p:anim calcmode="lin" valueType="num">
                                      <p:cBhvr>
                                        <p:cTn id="2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childTnLst>
                          </p:cTn>
                        </p:par>
                      </p:childTnLst>
                    </p:cTn>
                  </p:par>
                  <p:par>
                    <p:cTn id="32" fill="hold">
                      <p:stCondLst>
                        <p:cond delay="indefinite"/>
                      </p:stCondLst>
                      <p:childTnLst>
                        <p:par>
                          <p:cTn id="33" fill="hold">
                            <p:stCondLst>
                              <p:cond delay="0"/>
                            </p:stCondLst>
                            <p:childTnLst>
                              <p:par>
                                <p:cTn id="34" presetID="47" presetClass="entr" presetSubtype="0" fill="hold" grpId="0" nodeType="click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fade">
                                      <p:cBhvr>
                                        <p:cTn id="36" dur="1000"/>
                                        <p:tgtEl>
                                          <p:spTgt spid="5"/>
                                        </p:tgtEl>
                                      </p:cBhvr>
                                    </p:animEffect>
                                    <p:anim calcmode="lin" valueType="num">
                                      <p:cBhvr>
                                        <p:cTn id="37" dur="1000" fill="hold"/>
                                        <p:tgtEl>
                                          <p:spTgt spid="5"/>
                                        </p:tgtEl>
                                        <p:attrNameLst>
                                          <p:attrName>ppt_x</p:attrName>
                                        </p:attrNameLst>
                                      </p:cBhvr>
                                      <p:tavLst>
                                        <p:tav tm="0">
                                          <p:val>
                                            <p:strVal val="#ppt_x"/>
                                          </p:val>
                                        </p:tav>
                                        <p:tav tm="100000">
                                          <p:val>
                                            <p:strVal val="#ppt_x"/>
                                          </p:val>
                                        </p:tav>
                                      </p:tavLst>
                                    </p:anim>
                                    <p:anim calcmode="lin" valueType="num">
                                      <p:cBhvr>
                                        <p:cTn id="3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childTnLst>
                          </p:cTn>
                        </p:par>
                      </p:childTnLst>
                    </p:cTn>
                  </p:par>
                  <p:par>
                    <p:cTn id="44" fill="hold">
                      <p:stCondLst>
                        <p:cond delay="indefinite"/>
                      </p:stCondLst>
                      <p:childTnLst>
                        <p:par>
                          <p:cTn id="45" fill="hold">
                            <p:stCondLst>
                              <p:cond delay="0"/>
                            </p:stCondLst>
                            <p:childTnLst>
                              <p:par>
                                <p:cTn id="46" presetID="47" presetClass="entr" presetSubtype="0" fill="hold" grpId="0" nodeType="clickEffect">
                                  <p:stCondLst>
                                    <p:cond delay="0"/>
                                  </p:stCondLst>
                                  <p:childTnLst>
                                    <p:set>
                                      <p:cBhvr>
                                        <p:cTn id="47" dur="1" fill="hold">
                                          <p:stCondLst>
                                            <p:cond delay="0"/>
                                          </p:stCondLst>
                                        </p:cTn>
                                        <p:tgtEl>
                                          <p:spTgt spid="6"/>
                                        </p:tgtEl>
                                        <p:attrNameLst>
                                          <p:attrName>style.visibility</p:attrName>
                                        </p:attrNameLst>
                                      </p:cBhvr>
                                      <p:to>
                                        <p:strVal val="visible"/>
                                      </p:to>
                                    </p:set>
                                    <p:animEffect transition="in" filter="fade">
                                      <p:cBhvr>
                                        <p:cTn id="48" dur="1000"/>
                                        <p:tgtEl>
                                          <p:spTgt spid="6"/>
                                        </p:tgtEl>
                                      </p:cBhvr>
                                    </p:animEffect>
                                    <p:anim calcmode="lin" valueType="num">
                                      <p:cBhvr>
                                        <p:cTn id="49" dur="1000" fill="hold"/>
                                        <p:tgtEl>
                                          <p:spTgt spid="6"/>
                                        </p:tgtEl>
                                        <p:attrNameLst>
                                          <p:attrName>ppt_x</p:attrName>
                                        </p:attrNameLst>
                                      </p:cBhvr>
                                      <p:tavLst>
                                        <p:tav tm="0">
                                          <p:val>
                                            <p:strVal val="#ppt_x"/>
                                          </p:val>
                                        </p:tav>
                                        <p:tav tm="100000">
                                          <p:val>
                                            <p:strVal val="#ppt_x"/>
                                          </p:val>
                                        </p:tav>
                                      </p:tavLst>
                                    </p:anim>
                                    <p:anim calcmode="lin" valueType="num">
                                      <p:cBhvr>
                                        <p:cTn id="50"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9"/>
                                        </p:tgtEl>
                                        <p:attrNameLst>
                                          <p:attrName>style.visibility</p:attrName>
                                        </p:attrNameLst>
                                      </p:cBhvr>
                                      <p:to>
                                        <p:strVal val="visible"/>
                                      </p:to>
                                    </p:set>
                                    <p:animEffect transition="in" filter="fade">
                                      <p:cBhvr>
                                        <p:cTn id="55" dur="500"/>
                                        <p:tgtEl>
                                          <p:spTgt spid="9"/>
                                        </p:tgtEl>
                                      </p:cBhvr>
                                    </p:animEffect>
                                  </p:childTnLst>
                                </p:cTn>
                              </p:par>
                            </p:childTnLst>
                          </p:cTn>
                        </p:par>
                      </p:childTnLst>
                    </p:cTn>
                  </p:par>
                  <p:par>
                    <p:cTn id="56" fill="hold">
                      <p:stCondLst>
                        <p:cond delay="indefinite"/>
                      </p:stCondLst>
                      <p:childTnLst>
                        <p:par>
                          <p:cTn id="57" fill="hold">
                            <p:stCondLst>
                              <p:cond delay="0"/>
                            </p:stCondLst>
                            <p:childTnLst>
                              <p:par>
                                <p:cTn id="58" presetID="47" presetClass="entr" presetSubtype="0" fill="hold" grpId="0" nodeType="clickEffect">
                                  <p:stCondLst>
                                    <p:cond delay="0"/>
                                  </p:stCondLst>
                                  <p:childTnLst>
                                    <p:set>
                                      <p:cBhvr>
                                        <p:cTn id="59" dur="1" fill="hold">
                                          <p:stCondLst>
                                            <p:cond delay="0"/>
                                          </p:stCondLst>
                                        </p:cTn>
                                        <p:tgtEl>
                                          <p:spTgt spid="7"/>
                                        </p:tgtEl>
                                        <p:attrNameLst>
                                          <p:attrName>style.visibility</p:attrName>
                                        </p:attrNameLst>
                                      </p:cBhvr>
                                      <p:to>
                                        <p:strVal val="visible"/>
                                      </p:to>
                                    </p:set>
                                    <p:animEffect transition="in" filter="fade">
                                      <p:cBhvr>
                                        <p:cTn id="60" dur="1000"/>
                                        <p:tgtEl>
                                          <p:spTgt spid="7"/>
                                        </p:tgtEl>
                                      </p:cBhvr>
                                    </p:animEffect>
                                    <p:anim calcmode="lin" valueType="num">
                                      <p:cBhvr>
                                        <p:cTn id="61" dur="1000" fill="hold"/>
                                        <p:tgtEl>
                                          <p:spTgt spid="7"/>
                                        </p:tgtEl>
                                        <p:attrNameLst>
                                          <p:attrName>ppt_x</p:attrName>
                                        </p:attrNameLst>
                                      </p:cBhvr>
                                      <p:tavLst>
                                        <p:tav tm="0">
                                          <p:val>
                                            <p:strVal val="#ppt_x"/>
                                          </p:val>
                                        </p:tav>
                                        <p:tav tm="100000">
                                          <p:val>
                                            <p:strVal val="#ppt_x"/>
                                          </p:val>
                                        </p:tav>
                                      </p:tavLst>
                                    </p:anim>
                                    <p:anim calcmode="lin" valueType="num">
                                      <p:cBhvr>
                                        <p:cTn id="62"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7" grpId="0"/>
      <p:bldP spid="19" grpId="0"/>
      <p:bldP spid="20" grpId="0"/>
      <p:bldP spid="26" grpId="0"/>
      <p:bldP spid="2" grpId="0"/>
      <p:bldP spid="4" grpId="0"/>
      <p:bldP spid="5" grpId="0"/>
      <p:bldP spid="6" grpId="0"/>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asellaDiTesto 3">
            <a:extLst>
              <a:ext uri="{FF2B5EF4-FFF2-40B4-BE49-F238E27FC236}">
                <a16:creationId xmlns:a16="http://schemas.microsoft.com/office/drawing/2014/main" id="{B3783210-065B-467C-A6E5-8FFFF2C84380}"/>
              </a:ext>
            </a:extLst>
          </p:cNvPr>
          <p:cNvSpPr txBox="1"/>
          <p:nvPr/>
        </p:nvSpPr>
        <p:spPr>
          <a:xfrm>
            <a:off x="4660687" y="386436"/>
            <a:ext cx="6098344" cy="400110"/>
          </a:xfrm>
          <a:prstGeom prst="rect">
            <a:avLst/>
          </a:prstGeom>
          <a:noFill/>
        </p:spPr>
        <p:txBody>
          <a:bodyPr wrap="square">
            <a:spAutoFit/>
          </a:bodyPr>
          <a:lstStyle/>
          <a:p>
            <a:r>
              <a:rPr lang="it-IT" sz="2000">
                <a:solidFill>
                  <a:schemeClr val="tx1">
                    <a:lumMod val="85000"/>
                    <a:lumOff val="15000"/>
                  </a:schemeClr>
                </a:solidFill>
                <a:latin typeface="Abadi" panose="020B0604020104020204" pitchFamily="34" charset="0"/>
              </a:rPr>
              <a:t>DG_1</a:t>
            </a:r>
            <a:r>
              <a:rPr lang="it-IT" sz="2000">
                <a:solidFill>
                  <a:schemeClr val="tx2"/>
                </a:solidFill>
                <a:latin typeface="Abadi" panose="020B0604020104020204" pitchFamily="34" charset="0"/>
              </a:rPr>
              <a:t>: Tempi di risposta</a:t>
            </a:r>
          </a:p>
        </p:txBody>
      </p:sp>
      <p:pic>
        <p:nvPicPr>
          <p:cNvPr id="5" name="Immagine 4" descr="Immagine che contiene testo, monitor, schermo, interni&#10;&#10;Descrizione generata automaticamente">
            <a:extLst>
              <a:ext uri="{FF2B5EF4-FFF2-40B4-BE49-F238E27FC236}">
                <a16:creationId xmlns:a16="http://schemas.microsoft.com/office/drawing/2014/main" id="{3ECF6D5C-0676-444C-9DC0-EB50AC24D620}"/>
              </a:ext>
            </a:extLst>
          </p:cNvPr>
          <p:cNvPicPr/>
          <p:nvPr/>
        </p:nvPicPr>
        <p:blipFill>
          <a:blip r:embed="rId2">
            <a:extLst>
              <a:ext uri="{28A0092B-C50C-407E-A947-70E740481C1C}">
                <a14:useLocalDpi xmlns:a14="http://schemas.microsoft.com/office/drawing/2010/main" val="0"/>
              </a:ext>
            </a:extLst>
          </a:blip>
          <a:stretch>
            <a:fillRect/>
          </a:stretch>
        </p:blipFill>
        <p:spPr>
          <a:xfrm>
            <a:off x="2014281" y="1457288"/>
            <a:ext cx="8163438" cy="394342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132315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sellaDiTesto 2">
            <a:extLst>
              <a:ext uri="{FF2B5EF4-FFF2-40B4-BE49-F238E27FC236}">
                <a16:creationId xmlns:a16="http://schemas.microsoft.com/office/drawing/2014/main" id="{726EBDED-9FE3-488E-9743-187239096CF8}"/>
              </a:ext>
            </a:extLst>
          </p:cNvPr>
          <p:cNvSpPr txBox="1"/>
          <p:nvPr/>
        </p:nvSpPr>
        <p:spPr>
          <a:xfrm>
            <a:off x="5043616" y="197643"/>
            <a:ext cx="2104768" cy="430887"/>
          </a:xfrm>
          <a:prstGeom prst="rect">
            <a:avLst/>
          </a:prstGeom>
          <a:noFill/>
        </p:spPr>
        <p:txBody>
          <a:bodyPr wrap="square" rtlCol="0">
            <a:spAutoFit/>
          </a:bodyPr>
          <a:lstStyle/>
          <a:p>
            <a:r>
              <a:rPr lang="it-IT" sz="2200">
                <a:solidFill>
                  <a:schemeClr val="tx1">
                    <a:lumMod val="85000"/>
                    <a:lumOff val="15000"/>
                  </a:schemeClr>
                </a:solidFill>
                <a:latin typeface="Abadi" panose="020B0604020104020204" pitchFamily="34" charset="0"/>
              </a:rPr>
              <a:t>DG_3</a:t>
            </a:r>
            <a:r>
              <a:rPr lang="it-IT" sz="2200">
                <a:solidFill>
                  <a:schemeClr val="tx2"/>
                </a:solidFill>
                <a:latin typeface="Abadi" panose="020B0604020104020204" pitchFamily="34" charset="0"/>
              </a:rPr>
              <a:t>: Usabilità</a:t>
            </a:r>
          </a:p>
        </p:txBody>
      </p:sp>
      <p:pic>
        <p:nvPicPr>
          <p:cNvPr id="4" name="Immagine 3" descr="Immagine che contiene testo, monitor, screenshot, schermo&#10;&#10;Descrizione generata automaticamente">
            <a:extLst>
              <a:ext uri="{FF2B5EF4-FFF2-40B4-BE49-F238E27FC236}">
                <a16:creationId xmlns:a16="http://schemas.microsoft.com/office/drawing/2014/main" id="{7FA3E5C9-88CD-48D9-B28C-1899BBB32D6D}"/>
              </a:ext>
            </a:extLst>
          </p:cNvPr>
          <p:cNvPicPr/>
          <p:nvPr/>
        </p:nvPicPr>
        <p:blipFill rotWithShape="1">
          <a:blip r:embed="rId2">
            <a:extLst>
              <a:ext uri="{28A0092B-C50C-407E-A947-70E740481C1C}">
                <a14:useLocalDpi xmlns:a14="http://schemas.microsoft.com/office/drawing/2010/main" val="0"/>
              </a:ext>
            </a:extLst>
          </a:blip>
          <a:srcRect l="507" t="9412" r="1630" b="6163"/>
          <a:stretch/>
        </p:blipFill>
        <p:spPr bwMode="auto">
          <a:xfrm>
            <a:off x="1997905" y="1491138"/>
            <a:ext cx="8196190" cy="3875723"/>
          </a:xfrm>
          <a:prstGeom prst="rect">
            <a:avLst/>
          </a:prstGeom>
          <a:ln>
            <a:noFill/>
          </a:ln>
          <a:effectLst>
            <a:outerShdw blurRad="292100" dist="139700" dir="2700000" algn="tl" rotWithShape="0">
              <a:srgbClr val="333333">
                <a:alpha val="65000"/>
              </a:srgbClr>
            </a:outerShdw>
          </a:effectLst>
          <a:extLst>
            <a:ext uri="{53640926-AAD7-44D8-BBD7-CCE9431645EC}">
              <a14:shadowObscured xmlns:a14="http://schemas.microsoft.com/office/drawing/2010/main"/>
            </a:ext>
          </a:extLst>
        </p:spPr>
      </p:pic>
      <p:pic>
        <p:nvPicPr>
          <p:cNvPr id="6" name="Immagine 5" descr="Immagine che contiene testo, monitor, screenshot, schermo&#10;&#10;Descrizione generata automaticamente">
            <a:extLst>
              <a:ext uri="{FF2B5EF4-FFF2-40B4-BE49-F238E27FC236}">
                <a16:creationId xmlns:a16="http://schemas.microsoft.com/office/drawing/2014/main" id="{9CD668CB-3C07-4448-8EEC-AE62BD1B503C}"/>
              </a:ext>
            </a:extLst>
          </p:cNvPr>
          <p:cNvPicPr/>
          <p:nvPr/>
        </p:nvPicPr>
        <p:blipFill rotWithShape="1">
          <a:blip r:embed="rId2">
            <a:extLst>
              <a:ext uri="{28A0092B-C50C-407E-A947-70E740481C1C}">
                <a14:useLocalDpi xmlns:a14="http://schemas.microsoft.com/office/drawing/2010/main" val="0"/>
              </a:ext>
            </a:extLst>
          </a:blip>
          <a:srcRect l="507" t="9412" r="87517" b="6163"/>
          <a:stretch/>
        </p:blipFill>
        <p:spPr bwMode="auto">
          <a:xfrm>
            <a:off x="5581503" y="912018"/>
            <a:ext cx="1305994" cy="544657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693421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par>
                                <p:cTn id="8" presetID="47"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1000"/>
                                        <p:tgtEl>
                                          <p:spTgt spid="6"/>
                                        </p:tgtEl>
                                      </p:cBhvr>
                                    </p:animEffect>
                                    <p:anim calcmode="lin" valueType="num">
                                      <p:cBhvr>
                                        <p:cTn id="11" dur="1000" fill="hold"/>
                                        <p:tgtEl>
                                          <p:spTgt spid="6"/>
                                        </p:tgtEl>
                                        <p:attrNameLst>
                                          <p:attrName>ppt_x</p:attrName>
                                        </p:attrNameLst>
                                      </p:cBhvr>
                                      <p:tavLst>
                                        <p:tav tm="0">
                                          <p:val>
                                            <p:strVal val="#ppt_x"/>
                                          </p:val>
                                        </p:tav>
                                        <p:tav tm="100000">
                                          <p:val>
                                            <p:strVal val="#ppt_x"/>
                                          </p:val>
                                        </p:tav>
                                      </p:tavLst>
                                    </p:anim>
                                    <p:anim calcmode="lin" valueType="num">
                                      <p:cBhvr>
                                        <p:cTn id="12"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ttangolo 2">
            <a:extLst>
              <a:ext uri="{FF2B5EF4-FFF2-40B4-BE49-F238E27FC236}">
                <a16:creationId xmlns:a16="http://schemas.microsoft.com/office/drawing/2014/main" id="{DA66CE55-C6F8-48CD-89EB-C35A9A6932EA}"/>
              </a:ext>
            </a:extLst>
          </p:cNvPr>
          <p:cNvSpPr/>
          <p:nvPr/>
        </p:nvSpPr>
        <p:spPr>
          <a:xfrm>
            <a:off x="0" y="0"/>
            <a:ext cx="12192000" cy="6457071"/>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8" name="Immagine 7">
            <a:extLst>
              <a:ext uri="{FF2B5EF4-FFF2-40B4-BE49-F238E27FC236}">
                <a16:creationId xmlns:a16="http://schemas.microsoft.com/office/drawing/2014/main" id="{EC76EEEC-824D-4A47-8451-D0C6882E5DBF}"/>
              </a:ext>
            </a:extLst>
          </p:cNvPr>
          <p:cNvPicPr>
            <a:picLocks noChangeAspect="1"/>
          </p:cNvPicPr>
          <p:nvPr/>
        </p:nvPicPr>
        <p:blipFill>
          <a:blip r:embed="rId2">
            <a:extLst>
              <a:ext uri="{28A0092B-C50C-407E-A947-70E740481C1C}">
                <a14:useLocalDpi xmlns:a14="http://schemas.microsoft.com/office/drawing/2010/main" val="0"/>
              </a:ext>
            </a:extLst>
          </a:blip>
          <a:srcRect t="3442" b="3442"/>
          <a:stretch/>
        </p:blipFill>
        <p:spPr>
          <a:xfrm flipH="1">
            <a:off x="6700219" y="3602269"/>
            <a:ext cx="2143125" cy="1859738"/>
          </a:xfrm>
          <a:prstGeom prst="rect">
            <a:avLst/>
          </a:prstGeom>
        </p:spPr>
      </p:pic>
      <p:sp>
        <p:nvSpPr>
          <p:cNvPr id="10" name="Title 1">
            <a:extLst>
              <a:ext uri="{FF2B5EF4-FFF2-40B4-BE49-F238E27FC236}">
                <a16:creationId xmlns:a16="http://schemas.microsoft.com/office/drawing/2014/main" id="{8EE6BC23-8A0D-43B9-9587-F546B63EF382}"/>
              </a:ext>
            </a:extLst>
          </p:cNvPr>
          <p:cNvSpPr>
            <a:spLocks noGrp="1"/>
          </p:cNvSpPr>
          <p:nvPr>
            <p:ph type="title" idx="4294967295"/>
          </p:nvPr>
        </p:nvSpPr>
        <p:spPr>
          <a:xfrm>
            <a:off x="167169" y="-705864"/>
            <a:ext cx="10058400" cy="1450976"/>
          </a:xfrm>
        </p:spPr>
        <p:txBody>
          <a:bodyPr/>
          <a:lstStyle/>
          <a:p>
            <a:r>
              <a:rPr lang="en-US" sz="3600" b="1">
                <a:solidFill>
                  <a:schemeClr val="tx1">
                    <a:lumMod val="85000"/>
                    <a:lumOff val="15000"/>
                  </a:schemeClr>
                </a:solidFill>
                <a:latin typeface="Garamond" panose="02020404030301010803" pitchFamily="18" charset="0"/>
              </a:rPr>
              <a:t>Testing di </a:t>
            </a:r>
            <a:r>
              <a:rPr lang="en-US" sz="3600" b="1" err="1">
                <a:solidFill>
                  <a:schemeClr val="tx1">
                    <a:lumMod val="85000"/>
                    <a:lumOff val="15000"/>
                  </a:schemeClr>
                </a:solidFill>
                <a:latin typeface="Garamond" panose="02020404030301010803" pitchFamily="18" charset="0"/>
              </a:rPr>
              <a:t>unità</a:t>
            </a:r>
            <a:endParaRPr lang="en-US" sz="3600" b="1">
              <a:solidFill>
                <a:schemeClr val="tx1">
                  <a:lumMod val="85000"/>
                  <a:lumOff val="15000"/>
                </a:schemeClr>
              </a:solidFill>
              <a:latin typeface="Garamond" panose="02020404030301010803" pitchFamily="18" charset="0"/>
            </a:endParaRPr>
          </a:p>
        </p:txBody>
      </p:sp>
      <p:cxnSp>
        <p:nvCxnSpPr>
          <p:cNvPr id="13" name="Connettore diritto 12">
            <a:extLst>
              <a:ext uri="{FF2B5EF4-FFF2-40B4-BE49-F238E27FC236}">
                <a16:creationId xmlns:a16="http://schemas.microsoft.com/office/drawing/2014/main" id="{AF6FF343-A7E9-497D-9714-E078734AA834}"/>
              </a:ext>
            </a:extLst>
          </p:cNvPr>
          <p:cNvCxnSpPr/>
          <p:nvPr/>
        </p:nvCxnSpPr>
        <p:spPr>
          <a:xfrm>
            <a:off x="0" y="862404"/>
            <a:ext cx="3163330" cy="0"/>
          </a:xfrm>
          <a:prstGeom prst="line">
            <a:avLst/>
          </a:prstGeom>
        </p:spPr>
        <p:style>
          <a:lnRef idx="1">
            <a:schemeClr val="dk1"/>
          </a:lnRef>
          <a:fillRef idx="0">
            <a:schemeClr val="dk1"/>
          </a:fillRef>
          <a:effectRef idx="0">
            <a:schemeClr val="dk1"/>
          </a:effectRef>
          <a:fontRef idx="minor">
            <a:schemeClr val="tx1"/>
          </a:fontRef>
        </p:style>
      </p:cxnSp>
      <p:sp>
        <p:nvSpPr>
          <p:cNvPr id="2" name="CasellaDiTesto 1">
            <a:extLst>
              <a:ext uri="{FF2B5EF4-FFF2-40B4-BE49-F238E27FC236}">
                <a16:creationId xmlns:a16="http://schemas.microsoft.com/office/drawing/2014/main" id="{75C909A9-23AA-4BBE-BBBA-5BA1723C97E9}"/>
              </a:ext>
            </a:extLst>
          </p:cNvPr>
          <p:cNvSpPr txBox="1"/>
          <p:nvPr/>
        </p:nvSpPr>
        <p:spPr>
          <a:xfrm>
            <a:off x="1546646" y="1555948"/>
            <a:ext cx="9098708" cy="923330"/>
          </a:xfrm>
          <a:prstGeom prst="rect">
            <a:avLst/>
          </a:prstGeom>
          <a:noFill/>
        </p:spPr>
        <p:txBody>
          <a:bodyPr wrap="square" rtlCol="0">
            <a:spAutoFit/>
          </a:bodyPr>
          <a:lstStyle/>
          <a:p>
            <a:pPr algn="ctr"/>
            <a:r>
              <a:rPr lang="it-IT">
                <a:solidFill>
                  <a:srgbClr val="404040"/>
                </a:solidFill>
              </a:rPr>
              <a:t>Si concentra sul comportamento di una componente e in particolare su oggetti e sottosistemi. È stato effettuato sia in </a:t>
            </a:r>
            <a:r>
              <a:rPr lang="it-IT" b="1">
                <a:solidFill>
                  <a:srgbClr val="404040"/>
                </a:solidFill>
              </a:rPr>
              <a:t>White box </a:t>
            </a:r>
            <a:r>
              <a:rPr lang="it-IT">
                <a:solidFill>
                  <a:srgbClr val="404040"/>
                </a:solidFill>
              </a:rPr>
              <a:t>(analizzando la struttura interna dei metodi) sia in </a:t>
            </a:r>
            <a:r>
              <a:rPr lang="it-IT" b="1">
                <a:solidFill>
                  <a:srgbClr val="404040"/>
                </a:solidFill>
              </a:rPr>
              <a:t>Black box </a:t>
            </a:r>
            <a:r>
              <a:rPr lang="it-IT">
                <a:solidFill>
                  <a:srgbClr val="404040"/>
                </a:solidFill>
              </a:rPr>
              <a:t>(analizzando il comportamento input/output delle singole componenti).</a:t>
            </a:r>
          </a:p>
        </p:txBody>
      </p:sp>
      <p:pic>
        <p:nvPicPr>
          <p:cNvPr id="1028" name="Picture 4" descr="Why deep neural networks are not black boxes | by Renaud ALLIOUX |  Preligens Stories | Medium">
            <a:extLst>
              <a:ext uri="{FF2B5EF4-FFF2-40B4-BE49-F238E27FC236}">
                <a16:creationId xmlns:a16="http://schemas.microsoft.com/office/drawing/2014/main" id="{865EDB7B-911B-4870-B8E9-630F8D1EB5A4}"/>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8889" b="84000" l="8000" r="92000">
                        <a14:foregroundMark x1="8000" y1="24444" x2="8000" y2="24444"/>
                        <a14:foregroundMark x1="56000" y1="84444" x2="56000" y2="84444"/>
                        <a14:foregroundMark x1="92000" y1="27111" x2="92000" y2="27111"/>
                      </a14:backgroundRemoval>
                    </a14:imgEffect>
                  </a14:imgLayer>
                </a14:imgProps>
              </a:ext>
              <a:ext uri="{28A0092B-C50C-407E-A947-70E740481C1C}">
                <a14:useLocalDpi xmlns:a14="http://schemas.microsoft.com/office/drawing/2010/main" val="0"/>
              </a:ext>
            </a:extLst>
          </a:blip>
          <a:srcRect b="6612"/>
          <a:stretch/>
        </p:blipFill>
        <p:spPr bwMode="auto">
          <a:xfrm>
            <a:off x="4420219" y="3460575"/>
            <a:ext cx="2143125" cy="2001432"/>
          </a:xfrm>
          <a:prstGeom prst="rect">
            <a:avLst/>
          </a:prstGeom>
          <a:ln>
            <a:no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graphicFrame>
        <p:nvGraphicFramePr>
          <p:cNvPr id="9" name="Tabella 8">
            <a:extLst>
              <a:ext uri="{FF2B5EF4-FFF2-40B4-BE49-F238E27FC236}">
                <a16:creationId xmlns:a16="http://schemas.microsoft.com/office/drawing/2014/main" id="{A35C2B45-5357-4D6A-8917-E6C7B4C63062}"/>
              </a:ext>
            </a:extLst>
          </p:cNvPr>
          <p:cNvGraphicFramePr>
            <a:graphicFrameLocks noGrp="1"/>
          </p:cNvGraphicFramePr>
          <p:nvPr>
            <p:extLst>
              <p:ext uri="{D42A27DB-BD31-4B8C-83A1-F6EECF244321}">
                <p14:modId xmlns:p14="http://schemas.microsoft.com/office/powerpoint/2010/main" val="2605266056"/>
              </p:ext>
            </p:extLst>
          </p:nvPr>
        </p:nvGraphicFramePr>
        <p:xfrm>
          <a:off x="439615" y="435157"/>
          <a:ext cx="5159986" cy="2793378"/>
        </p:xfrm>
        <a:graphic>
          <a:graphicData uri="http://schemas.openxmlformats.org/drawingml/2006/table">
            <a:tbl>
              <a:tblPr firstRow="1" firstCol="1" bandRow="1"/>
              <a:tblGrid>
                <a:gridCol w="2579993">
                  <a:extLst>
                    <a:ext uri="{9D8B030D-6E8A-4147-A177-3AD203B41FA5}">
                      <a16:colId xmlns:a16="http://schemas.microsoft.com/office/drawing/2014/main" val="2360975064"/>
                    </a:ext>
                  </a:extLst>
                </a:gridCol>
                <a:gridCol w="2579993">
                  <a:extLst>
                    <a:ext uri="{9D8B030D-6E8A-4147-A177-3AD203B41FA5}">
                      <a16:colId xmlns:a16="http://schemas.microsoft.com/office/drawing/2014/main" val="3807872893"/>
                    </a:ext>
                  </a:extLst>
                </a:gridCol>
              </a:tblGrid>
              <a:tr h="457457">
                <a:tc gridSpan="2">
                  <a:txBody>
                    <a:bodyPr/>
                    <a:lstStyle/>
                    <a:p>
                      <a:pPr algn="ctr">
                        <a:lnSpc>
                          <a:spcPct val="106000"/>
                        </a:lnSpc>
                        <a:spcAft>
                          <a:spcPts val="800"/>
                        </a:spcAft>
                      </a:pPr>
                      <a:r>
                        <a:rPr lang="it-IT" sz="1200" b="1" dirty="0">
                          <a:solidFill>
                            <a:srgbClr val="FFFFFF"/>
                          </a:solidFill>
                          <a:effectLst/>
                          <a:latin typeface="Century Gothic" panose="020B0502020202020204" pitchFamily="34" charset="0"/>
                          <a:ea typeface="Calibri" panose="020F0502020204030204" pitchFamily="34" charset="0"/>
                          <a:cs typeface="Times New Roman" panose="02020603050405020304" pitchFamily="18" charset="0"/>
                        </a:rPr>
                        <a:t>Parametro: Linea</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6000"/>
                        </a:lnSpc>
                        <a:spcAft>
                          <a:spcPts val="800"/>
                        </a:spcAft>
                      </a:pPr>
                      <a:r>
                        <a:rPr lang="it-IT" sz="1200" b="1" dirty="0">
                          <a:solidFill>
                            <a:srgbClr val="FFFFFF"/>
                          </a:solidFill>
                          <a:effectLst/>
                          <a:latin typeface="Century Gothic" panose="020B0502020202020204" pitchFamily="34" charset="0"/>
                          <a:ea typeface="Calibri" panose="020F0502020204030204" pitchFamily="34" charset="0"/>
                          <a:cs typeface="Times New Roman" panose="02020603050405020304" pitchFamily="18" charset="0"/>
                        </a:rPr>
                        <a:t> Formato: [a-z </a:t>
                      </a:r>
                      <a:r>
                        <a:rPr lang="it-IT" sz="1200" b="1" dirty="0" err="1">
                          <a:solidFill>
                            <a:srgbClr val="FFFFFF"/>
                          </a:solidFill>
                          <a:effectLst/>
                          <a:latin typeface="Century Gothic" panose="020B0502020202020204" pitchFamily="34" charset="0"/>
                          <a:ea typeface="Calibri" panose="020F0502020204030204" pitchFamily="34" charset="0"/>
                          <a:cs typeface="Times New Roman" panose="02020603050405020304" pitchFamily="18" charset="0"/>
                        </a:rPr>
                        <a:t>A-Z</a:t>
                      </a:r>
                      <a:r>
                        <a:rPr lang="it-IT" sz="1200" b="1" dirty="0">
                          <a:solidFill>
                            <a:srgbClr val="FFFFFF"/>
                          </a:solidFill>
                          <a:effectLst/>
                          <a:latin typeface="Century Gothic" panose="020B0502020202020204" pitchFamily="34" charset="0"/>
                          <a:ea typeface="Calibri" panose="020F0502020204030204" pitchFamily="34" charset="0"/>
                          <a:cs typeface="Times New Roman" panose="02020603050405020304" pitchFamily="18" charset="0"/>
                        </a:rPr>
                        <a:t> 0-9]</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tx1">
                        <a:lumMod val="85000"/>
                        <a:lumOff val="15000"/>
                      </a:schemeClr>
                    </a:solidFill>
                  </a:tcPr>
                </a:tc>
                <a:tc hMerge="1">
                  <a:txBody>
                    <a:bodyPr/>
                    <a:lstStyle/>
                    <a:p>
                      <a:endParaRPr lang="it-IT"/>
                    </a:p>
                  </a:txBody>
                  <a:tcPr/>
                </a:tc>
                <a:extLst>
                  <a:ext uri="{0D108BD9-81ED-4DB2-BD59-A6C34878D82A}">
                    <a16:rowId xmlns:a16="http://schemas.microsoft.com/office/drawing/2014/main" val="2078318965"/>
                  </a:ext>
                </a:extLst>
              </a:tr>
              <a:tr h="283413">
                <a:tc>
                  <a:txBody>
                    <a:bodyPr/>
                    <a:lstStyle/>
                    <a:p>
                      <a:pPr algn="ctr" fontAlgn="base">
                        <a:lnSpc>
                          <a:spcPct val="106000"/>
                        </a:lnSpc>
                        <a:spcAft>
                          <a:spcPts val="800"/>
                        </a:spcAft>
                      </a:pPr>
                      <a:r>
                        <a:rPr lang="it-IT" sz="1200" b="1">
                          <a:solidFill>
                            <a:srgbClr val="FFFFFF"/>
                          </a:solidFill>
                          <a:effectLst/>
                          <a:latin typeface="Century Gothic" panose="020B0502020202020204" pitchFamily="34" charset="0"/>
                          <a:ea typeface="Times New Roman" panose="02020603050405020304" pitchFamily="18" charset="0"/>
                          <a:cs typeface="Times New Roman" panose="02020603050405020304" pitchFamily="18" charset="0"/>
                        </a:rPr>
                        <a:t>Categorie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tx1">
                        <a:lumMod val="85000"/>
                        <a:lumOff val="15000"/>
                      </a:schemeClr>
                    </a:solidFill>
                  </a:tcPr>
                </a:tc>
                <a:tc>
                  <a:txBody>
                    <a:bodyPr/>
                    <a:lstStyle/>
                    <a:p>
                      <a:pPr algn="ctr" fontAlgn="base">
                        <a:lnSpc>
                          <a:spcPct val="106000"/>
                        </a:lnSpc>
                        <a:spcAft>
                          <a:spcPts val="800"/>
                        </a:spcAft>
                      </a:pPr>
                      <a:r>
                        <a:rPr lang="it-IT" sz="1200" b="1">
                          <a:solidFill>
                            <a:srgbClr val="FFFFFF"/>
                          </a:solidFill>
                          <a:effectLst/>
                          <a:latin typeface="Century Gothic" panose="020B0502020202020204" pitchFamily="34" charset="0"/>
                          <a:ea typeface="Times New Roman" panose="02020603050405020304" pitchFamily="18" charset="0"/>
                          <a:cs typeface="Times New Roman" panose="02020603050405020304" pitchFamily="18" charset="0"/>
                        </a:rPr>
                        <a:t>Scelte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tx1">
                        <a:lumMod val="85000"/>
                        <a:lumOff val="15000"/>
                      </a:schemeClr>
                    </a:solidFill>
                  </a:tcPr>
                </a:tc>
                <a:extLst>
                  <a:ext uri="{0D108BD9-81ED-4DB2-BD59-A6C34878D82A}">
                    <a16:rowId xmlns:a16="http://schemas.microsoft.com/office/drawing/2014/main" val="1796393703"/>
                  </a:ext>
                </a:extLst>
              </a:tr>
              <a:tr h="924120">
                <a:tc>
                  <a:txBody>
                    <a:bodyPr/>
                    <a:lstStyle/>
                    <a:p>
                      <a:pPr algn="ctr" fontAlgn="base">
                        <a:lnSpc>
                          <a:spcPct val="106000"/>
                        </a:lnSpc>
                        <a:spcAft>
                          <a:spcPts val="800"/>
                        </a:spcAft>
                      </a:pPr>
                      <a:r>
                        <a:rPr lang="it-IT" sz="1200" dirty="0">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Lunghezza </a:t>
                      </a:r>
                      <a:r>
                        <a:rPr lang="it-IT" sz="1200" dirty="0" err="1">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ll</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95000"/>
                      </a:schemeClr>
                    </a:solidFill>
                  </a:tcPr>
                </a:tc>
                <a:tc>
                  <a:txBody>
                    <a:bodyPr/>
                    <a:lstStyle/>
                    <a:p>
                      <a:pPr algn="ctr" fontAlgn="base">
                        <a:lnSpc>
                          <a:spcPct val="106000"/>
                        </a:lnSpc>
                        <a:spcAft>
                          <a:spcPts val="800"/>
                        </a:spcAft>
                      </a:pPr>
                      <a:r>
                        <a:rPr lang="it-IT" sz="1200" b="1">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1</a:t>
                      </a:r>
                      <a:r>
                        <a:rPr lang="it-IT" sz="1200">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 lunghezza == 0 [errore] </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p>
                      <a:pPr algn="ctr" fontAlgn="base">
                        <a:lnSpc>
                          <a:spcPct val="106000"/>
                        </a:lnSpc>
                        <a:spcAft>
                          <a:spcPts val="800"/>
                        </a:spcAft>
                      </a:pPr>
                      <a:r>
                        <a:rPr lang="it-IT" sz="1200" b="1">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2:</a:t>
                      </a:r>
                      <a:r>
                        <a:rPr lang="it-IT" sz="1200">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 lunghezza &gt;= 2 &amp;&amp; lunghezza &lt;= 40 [</a:t>
                      </a:r>
                      <a:r>
                        <a:rPr lang="it-IT" sz="1200" err="1">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property</a:t>
                      </a:r>
                      <a:r>
                        <a:rPr lang="it-IT" sz="1200">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 </a:t>
                      </a:r>
                      <a:r>
                        <a:rPr lang="it-IT" sz="1200" b="1" err="1">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lunghezzaLLok</a:t>
                      </a:r>
                      <a:r>
                        <a:rPr lang="it-IT" sz="1200">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 </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p>
                      <a:pPr algn="ctr" fontAlgn="base">
                        <a:lnSpc>
                          <a:spcPct val="106000"/>
                        </a:lnSpc>
                        <a:spcAft>
                          <a:spcPts val="800"/>
                        </a:spcAft>
                      </a:pPr>
                      <a:r>
                        <a:rPr lang="it-IT" sz="1200" b="1">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3</a:t>
                      </a:r>
                      <a:r>
                        <a:rPr lang="it-IT" sz="1200">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 lunghezza &gt; 40 [errore]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83302261"/>
                  </a:ext>
                </a:extLst>
              </a:tr>
              <a:tr h="1012111">
                <a:tc>
                  <a:txBody>
                    <a:bodyPr/>
                    <a:lstStyle/>
                    <a:p>
                      <a:pPr algn="ctr" fontAlgn="base">
                        <a:lnSpc>
                          <a:spcPct val="106000"/>
                        </a:lnSpc>
                        <a:spcAft>
                          <a:spcPts val="800"/>
                        </a:spcAft>
                      </a:pPr>
                      <a:r>
                        <a:rPr lang="it-IT" sz="1200">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Formato </a:t>
                      </a:r>
                      <a:r>
                        <a:rPr lang="it-IT" sz="1200" err="1">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fl</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85000"/>
                      </a:schemeClr>
                    </a:solidFill>
                  </a:tcPr>
                </a:tc>
                <a:tc>
                  <a:txBody>
                    <a:bodyPr/>
                    <a:lstStyle/>
                    <a:p>
                      <a:pPr algn="ctr">
                        <a:lnSpc>
                          <a:spcPct val="106000"/>
                        </a:lnSpc>
                        <a:spcAft>
                          <a:spcPts val="800"/>
                        </a:spcAft>
                      </a:pPr>
                      <a:r>
                        <a:rPr lang="it-IT" sz="1200" b="1" dirty="0">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1</a:t>
                      </a:r>
                      <a:r>
                        <a:rPr lang="it-IT" sz="1200" dirty="0">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 rispetta il formato [</a:t>
                      </a:r>
                      <a:r>
                        <a:rPr lang="it-IT" sz="1200" dirty="0" err="1">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if</a:t>
                      </a:r>
                      <a:r>
                        <a:rPr lang="it-IT" sz="1200" dirty="0">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 </a:t>
                      </a:r>
                      <a:r>
                        <a:rPr lang="it-IT" sz="1200" b="1" dirty="0" err="1">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lunghezzaLLok</a:t>
                      </a:r>
                      <a:r>
                        <a:rPr lang="it-IT" sz="1200" dirty="0">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 [</a:t>
                      </a:r>
                      <a:r>
                        <a:rPr lang="it-IT" sz="1200" dirty="0" err="1">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property</a:t>
                      </a:r>
                      <a:r>
                        <a:rPr lang="it-IT" sz="1200" dirty="0">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 </a:t>
                      </a:r>
                      <a:r>
                        <a:rPr lang="it-IT" sz="1200" b="1" dirty="0" err="1">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formatoFLok</a:t>
                      </a:r>
                      <a:r>
                        <a:rPr lang="it-IT" sz="1200" dirty="0">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 </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6000"/>
                        </a:lnSpc>
                        <a:spcAft>
                          <a:spcPts val="800"/>
                        </a:spcAft>
                      </a:pPr>
                      <a:r>
                        <a:rPr lang="it-IT" sz="1200" b="1" dirty="0">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2</a:t>
                      </a:r>
                      <a:r>
                        <a:rPr lang="it-IT" sz="1200" dirty="0">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 non rispetta il formato [</a:t>
                      </a:r>
                      <a:r>
                        <a:rPr lang="it-IT" sz="1200" dirty="0" err="1">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if</a:t>
                      </a:r>
                      <a:r>
                        <a:rPr lang="it-IT" sz="1200" dirty="0">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 </a:t>
                      </a:r>
                      <a:r>
                        <a:rPr lang="it-IT" sz="1200" b="1" dirty="0" err="1">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lunghezzaLLok</a:t>
                      </a:r>
                      <a:r>
                        <a:rPr lang="it-IT" sz="1200" dirty="0">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 [errore]</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868359767"/>
                  </a:ext>
                </a:extLst>
              </a:tr>
            </a:tbl>
          </a:graphicData>
        </a:graphic>
      </p:graphicFrame>
      <p:graphicFrame>
        <p:nvGraphicFramePr>
          <p:cNvPr id="12" name="Tabella 11">
            <a:extLst>
              <a:ext uri="{FF2B5EF4-FFF2-40B4-BE49-F238E27FC236}">
                <a16:creationId xmlns:a16="http://schemas.microsoft.com/office/drawing/2014/main" id="{205D5CC6-D6BD-4085-908E-E0D103C4054E}"/>
              </a:ext>
            </a:extLst>
          </p:cNvPr>
          <p:cNvGraphicFramePr>
            <a:graphicFrameLocks noGrp="1"/>
          </p:cNvGraphicFramePr>
          <p:nvPr>
            <p:extLst>
              <p:ext uri="{D42A27DB-BD31-4B8C-83A1-F6EECF244321}">
                <p14:modId xmlns:p14="http://schemas.microsoft.com/office/powerpoint/2010/main" val="4240820125"/>
              </p:ext>
            </p:extLst>
          </p:nvPr>
        </p:nvGraphicFramePr>
        <p:xfrm>
          <a:off x="6731221" y="312185"/>
          <a:ext cx="5021164" cy="4122380"/>
        </p:xfrm>
        <a:graphic>
          <a:graphicData uri="http://schemas.openxmlformats.org/drawingml/2006/table">
            <a:tbl>
              <a:tblPr firstRow="1" firstCol="1" bandRow="1"/>
              <a:tblGrid>
                <a:gridCol w="2588450">
                  <a:extLst>
                    <a:ext uri="{9D8B030D-6E8A-4147-A177-3AD203B41FA5}">
                      <a16:colId xmlns:a16="http://schemas.microsoft.com/office/drawing/2014/main" val="1806973165"/>
                    </a:ext>
                  </a:extLst>
                </a:gridCol>
                <a:gridCol w="2432714">
                  <a:extLst>
                    <a:ext uri="{9D8B030D-6E8A-4147-A177-3AD203B41FA5}">
                      <a16:colId xmlns:a16="http://schemas.microsoft.com/office/drawing/2014/main" val="115654364"/>
                    </a:ext>
                  </a:extLst>
                </a:gridCol>
              </a:tblGrid>
              <a:tr h="264049">
                <a:tc>
                  <a:txBody>
                    <a:bodyPr/>
                    <a:lstStyle/>
                    <a:p>
                      <a:pPr algn="ctr">
                        <a:lnSpc>
                          <a:spcPct val="106000"/>
                        </a:lnSpc>
                        <a:spcAft>
                          <a:spcPts val="800"/>
                        </a:spcAft>
                      </a:pPr>
                      <a:r>
                        <a:rPr lang="it-IT" sz="1100" b="1" dirty="0">
                          <a:solidFill>
                            <a:srgbClr val="FFFFFF"/>
                          </a:solidFill>
                          <a:effectLst/>
                          <a:latin typeface="Century Gothic" panose="020B0502020202020204" pitchFamily="34" charset="0"/>
                          <a:ea typeface="Times New Roman" panose="02020603050405020304" pitchFamily="18" charset="0"/>
                          <a:cs typeface="Times New Roman" panose="02020603050405020304" pitchFamily="18" charset="0"/>
                        </a:rPr>
                        <a:t>Test case name</a:t>
                      </a:r>
                      <a:endParaRPr lang="it-IT"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tx1">
                        <a:lumMod val="85000"/>
                        <a:lumOff val="15000"/>
                      </a:schemeClr>
                    </a:solidFill>
                  </a:tcPr>
                </a:tc>
                <a:tc>
                  <a:txBody>
                    <a:bodyPr/>
                    <a:lstStyle/>
                    <a:p>
                      <a:pPr algn="ctr">
                        <a:lnSpc>
                          <a:spcPct val="106000"/>
                        </a:lnSpc>
                        <a:spcAft>
                          <a:spcPts val="800"/>
                        </a:spcAft>
                      </a:pPr>
                      <a:r>
                        <a:rPr lang="it-IT" sz="1100" err="1">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Test_InserimentoDatiCorsa</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427010320"/>
                  </a:ext>
                </a:extLst>
              </a:tr>
              <a:tr h="352837">
                <a:tc>
                  <a:txBody>
                    <a:bodyPr/>
                    <a:lstStyle/>
                    <a:p>
                      <a:pPr algn="ctr" fontAlgn="base">
                        <a:lnSpc>
                          <a:spcPct val="106000"/>
                        </a:lnSpc>
                        <a:spcAft>
                          <a:spcPts val="800"/>
                        </a:spcAft>
                      </a:pPr>
                      <a:r>
                        <a:rPr lang="it-IT" sz="1100" b="1" dirty="0">
                          <a:solidFill>
                            <a:srgbClr val="FFFFFF"/>
                          </a:solidFill>
                          <a:effectLst/>
                          <a:latin typeface="Century Gothic" panose="020B0502020202020204" pitchFamily="34" charset="0"/>
                          <a:ea typeface="Times New Roman" panose="02020603050405020304" pitchFamily="18" charset="0"/>
                          <a:cs typeface="Times New Roman" panose="02020603050405020304" pitchFamily="18" charset="0"/>
                        </a:rPr>
                        <a:t>Test case ID</a:t>
                      </a:r>
                      <a:endParaRPr lang="it-IT"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tx1">
                        <a:lumMod val="85000"/>
                        <a:lumOff val="15000"/>
                      </a:schemeClr>
                    </a:solidFill>
                  </a:tcPr>
                </a:tc>
                <a:tc>
                  <a:txBody>
                    <a:bodyPr/>
                    <a:lstStyle/>
                    <a:p>
                      <a:pPr algn="ctr">
                        <a:lnSpc>
                          <a:spcPct val="106000"/>
                        </a:lnSpc>
                        <a:spcAft>
                          <a:spcPts val="800"/>
                        </a:spcAft>
                      </a:pPr>
                      <a:r>
                        <a:rPr lang="it-IT" sz="1000">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TC_1.2_01</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007104656"/>
                  </a:ext>
                </a:extLst>
              </a:tr>
              <a:tr h="254044">
                <a:tc gridSpan="2">
                  <a:txBody>
                    <a:bodyPr/>
                    <a:lstStyle/>
                    <a:p>
                      <a:pPr algn="ctr" fontAlgn="base">
                        <a:lnSpc>
                          <a:spcPct val="106000"/>
                        </a:lnSpc>
                        <a:spcAft>
                          <a:spcPts val="800"/>
                        </a:spcAft>
                      </a:pPr>
                      <a:r>
                        <a:rPr lang="it-IT" sz="1000" b="1" err="1">
                          <a:solidFill>
                            <a:srgbClr val="FFFFFF"/>
                          </a:solidFill>
                          <a:effectLst/>
                          <a:latin typeface="Century Gothic" panose="020B0502020202020204" pitchFamily="34" charset="0"/>
                          <a:ea typeface="Times New Roman" panose="02020603050405020304" pitchFamily="18" charset="0"/>
                          <a:cs typeface="Times New Roman" panose="02020603050405020304" pitchFamily="18" charset="0"/>
                        </a:rPr>
                        <a:t>P</a:t>
                      </a:r>
                      <a:r>
                        <a:rPr lang="it-IT" sz="1100" b="1" err="1">
                          <a:solidFill>
                            <a:srgbClr val="FFFFFF"/>
                          </a:solidFill>
                          <a:effectLst/>
                          <a:latin typeface="Century Gothic" panose="020B0502020202020204" pitchFamily="34" charset="0"/>
                          <a:ea typeface="Times New Roman" panose="02020603050405020304" pitchFamily="18" charset="0"/>
                          <a:cs typeface="Times New Roman" panose="02020603050405020304" pitchFamily="18" charset="0"/>
                        </a:rPr>
                        <a:t>re-condition</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tx1">
                        <a:lumMod val="85000"/>
                        <a:lumOff val="15000"/>
                      </a:schemeClr>
                    </a:solidFill>
                  </a:tcPr>
                </a:tc>
                <a:tc hMerge="1">
                  <a:txBody>
                    <a:bodyPr/>
                    <a:lstStyle/>
                    <a:p>
                      <a:endParaRPr lang="it-IT"/>
                    </a:p>
                  </a:txBody>
                  <a:tcPr/>
                </a:tc>
                <a:extLst>
                  <a:ext uri="{0D108BD9-81ED-4DB2-BD59-A6C34878D82A}">
                    <a16:rowId xmlns:a16="http://schemas.microsoft.com/office/drawing/2014/main" val="3301206014"/>
                  </a:ext>
                </a:extLst>
              </a:tr>
              <a:tr h="245453">
                <a:tc gridSpan="2">
                  <a:txBody>
                    <a:bodyPr/>
                    <a:lstStyle/>
                    <a:p>
                      <a:pPr algn="ctr">
                        <a:lnSpc>
                          <a:spcPct val="106000"/>
                        </a:lnSpc>
                        <a:spcAft>
                          <a:spcPts val="800"/>
                        </a:spcAft>
                      </a:pPr>
                      <a:r>
                        <a:rPr lang="it-IT" sz="1000">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L</a:t>
                      </a:r>
                      <a:r>
                        <a:rPr lang="it-IT" sz="1000">
                          <a:solidFill>
                            <a:srgbClr val="000000"/>
                          </a:solidFill>
                          <a:effectLst/>
                          <a:latin typeface="Century Gothic" panose="020B0502020202020204" pitchFamily="34" charset="0"/>
                          <a:ea typeface="Times New Roman" panose="02020603050405020304" pitchFamily="18" charset="0"/>
                          <a:cs typeface="Calibri" panose="020F0502020204030204" pitchFamily="34" charset="0"/>
                        </a:rPr>
                        <a:t>’utente desidera inserire i dati di una corsa effettuata.</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85000"/>
                      </a:schemeClr>
                    </a:solidFill>
                  </a:tcPr>
                </a:tc>
                <a:tc hMerge="1">
                  <a:txBody>
                    <a:bodyPr/>
                    <a:lstStyle/>
                    <a:p>
                      <a:endParaRPr lang="it-IT"/>
                    </a:p>
                  </a:txBody>
                  <a:tcPr/>
                </a:tc>
                <a:extLst>
                  <a:ext uri="{0D108BD9-81ED-4DB2-BD59-A6C34878D82A}">
                    <a16:rowId xmlns:a16="http://schemas.microsoft.com/office/drawing/2014/main" val="1048375366"/>
                  </a:ext>
                </a:extLst>
              </a:tr>
              <a:tr h="244226">
                <a:tc gridSpan="2">
                  <a:txBody>
                    <a:bodyPr/>
                    <a:lstStyle/>
                    <a:p>
                      <a:pPr algn="ctr" fontAlgn="base">
                        <a:lnSpc>
                          <a:spcPct val="106000"/>
                        </a:lnSpc>
                        <a:spcAft>
                          <a:spcPts val="800"/>
                        </a:spcAft>
                      </a:pPr>
                      <a:r>
                        <a:rPr lang="it-IT" sz="1100" b="1">
                          <a:solidFill>
                            <a:srgbClr val="FFFFFF"/>
                          </a:solidFill>
                          <a:effectLst/>
                          <a:latin typeface="Century Gothic" panose="020B0502020202020204" pitchFamily="34" charset="0"/>
                          <a:ea typeface="Times New Roman" panose="02020603050405020304" pitchFamily="18" charset="0"/>
                          <a:cs typeface="Times New Roman" panose="02020603050405020304" pitchFamily="18" charset="0"/>
                        </a:rPr>
                        <a:t>Flow of events</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tx1">
                        <a:lumMod val="85000"/>
                        <a:lumOff val="15000"/>
                      </a:schemeClr>
                    </a:solidFill>
                  </a:tcPr>
                </a:tc>
                <a:tc hMerge="1">
                  <a:txBody>
                    <a:bodyPr/>
                    <a:lstStyle/>
                    <a:p>
                      <a:endParaRPr lang="it-IT"/>
                    </a:p>
                  </a:txBody>
                  <a:tcPr/>
                </a:tc>
                <a:extLst>
                  <a:ext uri="{0D108BD9-81ED-4DB2-BD59-A6C34878D82A}">
                    <a16:rowId xmlns:a16="http://schemas.microsoft.com/office/drawing/2014/main" val="1988674733"/>
                  </a:ext>
                </a:extLst>
              </a:tr>
              <a:tr h="447993">
                <a:tc gridSpan="2">
                  <a:txBody>
                    <a:bodyPr/>
                    <a:lstStyle/>
                    <a:p>
                      <a:pPr algn="ctr">
                        <a:lnSpc>
                          <a:spcPct val="106000"/>
                        </a:lnSpc>
                        <a:spcAft>
                          <a:spcPts val="800"/>
                        </a:spcAft>
                      </a:pPr>
                      <a:r>
                        <a:rPr lang="it-IT" sz="1000" b="1">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1-</a:t>
                      </a:r>
                      <a:r>
                        <a:rPr lang="it-IT" sz="1000">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L’utente compila il </a:t>
                      </a:r>
                      <a:r>
                        <a:rPr lang="it-IT" sz="1000" err="1">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form</a:t>
                      </a:r>
                      <a:r>
                        <a:rPr lang="it-IT" sz="1000">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6000"/>
                        </a:lnSpc>
                        <a:spcAft>
                          <a:spcPts val="800"/>
                        </a:spcAft>
                      </a:pPr>
                      <a:r>
                        <a:rPr lang="it-IT" sz="1000">
                          <a:effectLst/>
                          <a:latin typeface="Century Gothic" panose="020B0502020202020204" pitchFamily="34" charset="0"/>
                          <a:ea typeface="Times New Roman" panose="02020603050405020304" pitchFamily="18" charset="0"/>
                          <a:cs typeface="Times New Roman" panose="02020603050405020304" pitchFamily="18" charset="0"/>
                        </a:rPr>
                        <a:t> </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hMerge="1">
                  <a:txBody>
                    <a:bodyPr/>
                    <a:lstStyle/>
                    <a:p>
                      <a:endParaRPr lang="it-IT"/>
                    </a:p>
                  </a:txBody>
                  <a:tcPr/>
                </a:tc>
                <a:extLst>
                  <a:ext uri="{0D108BD9-81ED-4DB2-BD59-A6C34878D82A}">
                    <a16:rowId xmlns:a16="http://schemas.microsoft.com/office/drawing/2014/main" val="347780843"/>
                  </a:ext>
                </a:extLst>
              </a:tr>
              <a:tr h="165011">
                <a:tc>
                  <a:txBody>
                    <a:bodyPr/>
                    <a:lstStyle/>
                    <a:p>
                      <a:pPr marL="457200" algn="ctr">
                        <a:lnSpc>
                          <a:spcPct val="106000"/>
                        </a:lnSpc>
                      </a:pPr>
                      <a:r>
                        <a:rPr lang="it-IT" sz="1000" b="1">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Input</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lumMod val="50000"/>
                        <a:lumOff val="50000"/>
                      </a:schemeClr>
                    </a:solidFill>
                  </a:tcPr>
                </a:tc>
                <a:tc>
                  <a:txBody>
                    <a:bodyPr/>
                    <a:lstStyle/>
                    <a:p>
                      <a:pPr marL="457200" algn="ctr">
                        <a:lnSpc>
                          <a:spcPct val="106000"/>
                        </a:lnSpc>
                        <a:spcAft>
                          <a:spcPts val="800"/>
                        </a:spcAft>
                      </a:pPr>
                      <a:r>
                        <a:rPr lang="it-IT" sz="1000" b="1">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Valore </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lumMod val="50000"/>
                        <a:lumOff val="50000"/>
                      </a:schemeClr>
                    </a:solidFill>
                  </a:tcPr>
                </a:tc>
                <a:extLst>
                  <a:ext uri="{0D108BD9-81ED-4DB2-BD59-A6C34878D82A}">
                    <a16:rowId xmlns:a16="http://schemas.microsoft.com/office/drawing/2014/main" val="1308155984"/>
                  </a:ext>
                </a:extLst>
              </a:tr>
              <a:tr h="165079">
                <a:tc>
                  <a:txBody>
                    <a:bodyPr/>
                    <a:lstStyle/>
                    <a:p>
                      <a:pPr marL="457200">
                        <a:lnSpc>
                          <a:spcPct val="106000"/>
                        </a:lnSpc>
                      </a:pPr>
                      <a:r>
                        <a:rPr lang="it-IT" sz="1000">
                          <a:effectLst/>
                          <a:latin typeface="Century Gothic" panose="020B0502020202020204" pitchFamily="34" charset="0"/>
                          <a:ea typeface="Times New Roman" panose="02020603050405020304" pitchFamily="18" charset="0"/>
                          <a:cs typeface="Times New Roman" panose="02020603050405020304" pitchFamily="18" charset="0"/>
                        </a:rPr>
                        <a:t>Linea della corsa</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95000"/>
                      </a:schemeClr>
                    </a:solidFill>
                  </a:tcPr>
                </a:tc>
                <a:tc>
                  <a:txBody>
                    <a:bodyPr/>
                    <a:lstStyle/>
                    <a:p>
                      <a:pPr marL="457200" algn="just">
                        <a:lnSpc>
                          <a:spcPct val="106000"/>
                        </a:lnSpc>
                        <a:spcAft>
                          <a:spcPts val="800"/>
                        </a:spcAft>
                      </a:pPr>
                      <a:r>
                        <a:rPr lang="it-IT" sz="1000">
                          <a:effectLst/>
                          <a:latin typeface="Century Gothic" panose="020B0502020202020204" pitchFamily="34" charset="0"/>
                          <a:ea typeface="Times New Roman" panose="02020603050405020304" pitchFamily="18" charset="0"/>
                          <a:cs typeface="Times New Roman" panose="02020603050405020304" pitchFamily="18" charset="0"/>
                        </a:rPr>
                        <a:t>N</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756275492"/>
                  </a:ext>
                </a:extLst>
              </a:tr>
              <a:tr h="165079">
                <a:tc>
                  <a:txBody>
                    <a:bodyPr/>
                    <a:lstStyle/>
                    <a:p>
                      <a:pPr marL="457200">
                        <a:lnSpc>
                          <a:spcPct val="106000"/>
                        </a:lnSpc>
                        <a:spcAft>
                          <a:spcPts val="800"/>
                        </a:spcAft>
                      </a:pPr>
                      <a:r>
                        <a:rPr lang="it-IT" sz="1000">
                          <a:effectLst/>
                          <a:latin typeface="Century Gothic" panose="020B0502020202020204" pitchFamily="34" charset="0"/>
                          <a:ea typeface="Times New Roman" panose="02020603050405020304" pitchFamily="18" charset="0"/>
                          <a:cs typeface="Times New Roman" panose="02020603050405020304" pitchFamily="18" charset="0"/>
                        </a:rPr>
                        <a:t>Orario</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95000"/>
                      </a:schemeClr>
                    </a:solidFill>
                  </a:tcPr>
                </a:tc>
                <a:tc>
                  <a:txBody>
                    <a:bodyPr/>
                    <a:lstStyle/>
                    <a:p>
                      <a:pPr algn="ctr">
                        <a:lnSpc>
                          <a:spcPct val="106000"/>
                        </a:lnSpc>
                        <a:spcAft>
                          <a:spcPts val="800"/>
                        </a:spcAft>
                      </a:pPr>
                      <a:r>
                        <a:rPr lang="it-IT" sz="1000">
                          <a:effectLst/>
                          <a:latin typeface="Century Gothic" panose="020B0502020202020204" pitchFamily="34" charset="0"/>
                          <a:ea typeface="Times New Roman" panose="02020603050405020304" pitchFamily="18" charset="0"/>
                          <a:cs typeface="Times New Roman" panose="02020603050405020304" pitchFamily="18" charset="0"/>
                        </a:rPr>
                        <a:t>09:00:00</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552138089"/>
                  </a:ext>
                </a:extLst>
              </a:tr>
              <a:tr h="165079">
                <a:tc>
                  <a:txBody>
                    <a:bodyPr/>
                    <a:lstStyle/>
                    <a:p>
                      <a:pPr marL="457200">
                        <a:lnSpc>
                          <a:spcPct val="106000"/>
                        </a:lnSpc>
                      </a:pPr>
                      <a:r>
                        <a:rPr lang="it-IT" sz="1000">
                          <a:effectLst/>
                          <a:latin typeface="Century Gothic" panose="020B0502020202020204" pitchFamily="34" charset="0"/>
                          <a:ea typeface="Times New Roman" panose="02020603050405020304" pitchFamily="18" charset="0"/>
                          <a:cs typeface="Times New Roman" panose="02020603050405020304" pitchFamily="18" charset="0"/>
                        </a:rPr>
                        <a:t>Numero posti disponibili</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95000"/>
                      </a:schemeClr>
                    </a:solidFill>
                  </a:tcPr>
                </a:tc>
                <a:tc>
                  <a:txBody>
                    <a:bodyPr/>
                    <a:lstStyle/>
                    <a:p>
                      <a:pPr marL="457200" algn="just">
                        <a:lnSpc>
                          <a:spcPct val="106000"/>
                        </a:lnSpc>
                        <a:spcAft>
                          <a:spcPts val="800"/>
                        </a:spcAft>
                      </a:pPr>
                      <a:r>
                        <a:rPr lang="it-IT" sz="1000">
                          <a:effectLst/>
                          <a:latin typeface="Century Gothic" panose="020B0502020202020204" pitchFamily="34" charset="0"/>
                          <a:ea typeface="Times New Roman" panose="02020603050405020304" pitchFamily="18" charset="0"/>
                          <a:cs typeface="Times New Roman" panose="02020603050405020304" pitchFamily="18" charset="0"/>
                        </a:rPr>
                        <a:t>50</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27420701"/>
                  </a:ext>
                </a:extLst>
              </a:tr>
              <a:tr h="165079">
                <a:tc>
                  <a:txBody>
                    <a:bodyPr/>
                    <a:lstStyle/>
                    <a:p>
                      <a:pPr marL="457200">
                        <a:lnSpc>
                          <a:spcPct val="106000"/>
                        </a:lnSpc>
                      </a:pPr>
                      <a:r>
                        <a:rPr lang="it-IT" sz="1000">
                          <a:effectLst/>
                          <a:latin typeface="Century Gothic" panose="020B0502020202020204" pitchFamily="34" charset="0"/>
                          <a:ea typeface="Times New Roman" panose="02020603050405020304" pitchFamily="18" charset="0"/>
                          <a:cs typeface="Times New Roman" panose="02020603050405020304" pitchFamily="18" charset="0"/>
                        </a:rPr>
                        <a:t>Numero passeggeri saliti</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95000"/>
                      </a:schemeClr>
                    </a:solidFill>
                  </a:tcPr>
                </a:tc>
                <a:tc>
                  <a:txBody>
                    <a:bodyPr/>
                    <a:lstStyle/>
                    <a:p>
                      <a:pPr marL="457200" algn="just">
                        <a:lnSpc>
                          <a:spcPct val="106000"/>
                        </a:lnSpc>
                        <a:spcAft>
                          <a:spcPts val="800"/>
                        </a:spcAft>
                      </a:pPr>
                      <a:r>
                        <a:rPr lang="it-IT" sz="1000">
                          <a:effectLst/>
                          <a:latin typeface="Century Gothic" panose="020B0502020202020204" pitchFamily="34" charset="0"/>
                          <a:ea typeface="Times New Roman" panose="02020603050405020304" pitchFamily="18" charset="0"/>
                          <a:cs typeface="Times New Roman" panose="02020603050405020304" pitchFamily="18" charset="0"/>
                        </a:rPr>
                        <a:t>50</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798781560"/>
                  </a:ext>
                </a:extLst>
              </a:tr>
              <a:tr h="165079">
                <a:tc>
                  <a:txBody>
                    <a:bodyPr/>
                    <a:lstStyle/>
                    <a:p>
                      <a:pPr marL="457200">
                        <a:lnSpc>
                          <a:spcPct val="106000"/>
                        </a:lnSpc>
                      </a:pPr>
                      <a:r>
                        <a:rPr lang="it-IT" sz="1000">
                          <a:effectLst/>
                          <a:latin typeface="Century Gothic" panose="020B0502020202020204" pitchFamily="34" charset="0"/>
                          <a:ea typeface="Times New Roman" panose="02020603050405020304" pitchFamily="18" charset="0"/>
                          <a:cs typeface="Times New Roman" panose="02020603050405020304" pitchFamily="18" charset="0"/>
                        </a:rPr>
                        <a:t>Numero passeggeri non saliti</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95000"/>
                      </a:schemeClr>
                    </a:solidFill>
                  </a:tcPr>
                </a:tc>
                <a:tc>
                  <a:txBody>
                    <a:bodyPr/>
                    <a:lstStyle/>
                    <a:p>
                      <a:pPr marL="457200" algn="just">
                        <a:lnSpc>
                          <a:spcPct val="106000"/>
                        </a:lnSpc>
                        <a:spcAft>
                          <a:spcPts val="800"/>
                        </a:spcAft>
                      </a:pPr>
                      <a:r>
                        <a:rPr lang="it-IT" sz="1000">
                          <a:effectLst/>
                          <a:latin typeface="Century Gothic" panose="020B0502020202020204" pitchFamily="34" charset="0"/>
                          <a:ea typeface="Times New Roman" panose="02020603050405020304" pitchFamily="18" charset="0"/>
                          <a:cs typeface="Times New Roman" panose="02020603050405020304" pitchFamily="18" charset="0"/>
                        </a:rPr>
                        <a:t>13</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956694388"/>
                  </a:ext>
                </a:extLst>
              </a:tr>
              <a:tr h="165079">
                <a:tc>
                  <a:txBody>
                    <a:bodyPr/>
                    <a:lstStyle/>
                    <a:p>
                      <a:pPr marL="457200">
                        <a:lnSpc>
                          <a:spcPct val="106000"/>
                        </a:lnSpc>
                      </a:pPr>
                      <a:r>
                        <a:rPr lang="it-IT" sz="1000">
                          <a:effectLst/>
                          <a:latin typeface="Century Gothic" panose="020B0502020202020204" pitchFamily="34" charset="0"/>
                          <a:ea typeface="Times New Roman" panose="02020603050405020304" pitchFamily="18" charset="0"/>
                          <a:cs typeface="Times New Roman" panose="02020603050405020304" pitchFamily="18" charset="0"/>
                        </a:rPr>
                        <a:t>Traffico</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95000"/>
                      </a:schemeClr>
                    </a:solidFill>
                  </a:tcPr>
                </a:tc>
                <a:tc>
                  <a:txBody>
                    <a:bodyPr/>
                    <a:lstStyle/>
                    <a:p>
                      <a:pPr marL="457200" algn="just">
                        <a:lnSpc>
                          <a:spcPct val="106000"/>
                        </a:lnSpc>
                        <a:spcAft>
                          <a:spcPts val="800"/>
                        </a:spcAft>
                      </a:pPr>
                      <a:r>
                        <a:rPr lang="it-IT" sz="1000">
                          <a:effectLst/>
                          <a:latin typeface="Century Gothic" panose="020B0502020202020204" pitchFamily="34" charset="0"/>
                          <a:ea typeface="Times New Roman" panose="02020603050405020304" pitchFamily="18" charset="0"/>
                          <a:cs typeface="Times New Roman" panose="02020603050405020304" pitchFamily="18" charset="0"/>
                        </a:rPr>
                        <a:t>SI</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76868367"/>
                  </a:ext>
                </a:extLst>
              </a:tr>
              <a:tr h="446765">
                <a:tc>
                  <a:txBody>
                    <a:bodyPr/>
                    <a:lstStyle/>
                    <a:p>
                      <a:pPr marL="457200">
                        <a:lnSpc>
                          <a:spcPct val="106000"/>
                        </a:lnSpc>
                      </a:pPr>
                      <a:r>
                        <a:rPr lang="it-IT" sz="1000">
                          <a:effectLst/>
                          <a:latin typeface="Century Gothic" panose="020B0502020202020204" pitchFamily="34" charset="0"/>
                          <a:ea typeface="Times New Roman" panose="02020603050405020304" pitchFamily="18" charset="0"/>
                          <a:cs typeface="Times New Roman" panose="02020603050405020304" pitchFamily="18" charset="0"/>
                        </a:rPr>
                        <a:t>Andata/Ritorno</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95000"/>
                      </a:schemeClr>
                    </a:solidFill>
                  </a:tcPr>
                </a:tc>
                <a:tc>
                  <a:txBody>
                    <a:bodyPr/>
                    <a:lstStyle/>
                    <a:p>
                      <a:pPr marL="457200" algn="just">
                        <a:lnSpc>
                          <a:spcPct val="106000"/>
                        </a:lnSpc>
                        <a:spcAft>
                          <a:spcPts val="800"/>
                        </a:spcAft>
                      </a:pPr>
                      <a:r>
                        <a:rPr lang="it-IT" sz="1000">
                          <a:effectLst/>
                          <a:latin typeface="Century Gothic" panose="020B0502020202020204" pitchFamily="34" charset="0"/>
                          <a:ea typeface="Times New Roman" panose="02020603050405020304" pitchFamily="18" charset="0"/>
                          <a:cs typeface="Times New Roman" panose="02020603050405020304" pitchFamily="18" charset="0"/>
                        </a:rPr>
                        <a:t>Andata</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p>
                      <a:r>
                        <a:rPr lang="it-IT" sz="1000">
                          <a:effectLst/>
                          <a:latin typeface="Calibri" panose="020F0502020204030204" pitchFamily="34" charset="0"/>
                          <a:cs typeface="Times New Roman" panose="02020603050405020304" pitchFamily="18" charset="0"/>
                        </a:rPr>
                        <a:t>    2-L’utente clicca sul pulsante “Conferma”.   </a:t>
                      </a:r>
                    </a:p>
                  </a:txBody>
                  <a:tcPr marL="61641" marR="6164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548507316"/>
                  </a:ext>
                </a:extLst>
              </a:tr>
              <a:tr h="251589">
                <a:tc gridSpan="2">
                  <a:txBody>
                    <a:bodyPr/>
                    <a:lstStyle/>
                    <a:p>
                      <a:pPr algn="ctr" fontAlgn="base">
                        <a:lnSpc>
                          <a:spcPct val="106000"/>
                        </a:lnSpc>
                        <a:spcAft>
                          <a:spcPts val="800"/>
                        </a:spcAft>
                      </a:pPr>
                      <a:r>
                        <a:rPr lang="it-IT" sz="1100" b="1">
                          <a:solidFill>
                            <a:srgbClr val="FFFFFF"/>
                          </a:solidFill>
                          <a:effectLst/>
                          <a:latin typeface="Century Gothic" panose="020B0502020202020204" pitchFamily="34" charset="0"/>
                          <a:ea typeface="Times New Roman" panose="02020603050405020304" pitchFamily="18" charset="0"/>
                          <a:cs typeface="Times New Roman" panose="02020603050405020304" pitchFamily="18" charset="0"/>
                        </a:rPr>
                        <a:t>Oracle</a:t>
                      </a:r>
                      <a:endParaRPr lang="it-IT" sz="100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tx1">
                        <a:lumMod val="85000"/>
                        <a:lumOff val="15000"/>
                      </a:schemeClr>
                    </a:solidFill>
                  </a:tcPr>
                </a:tc>
                <a:tc hMerge="1">
                  <a:txBody>
                    <a:bodyPr/>
                    <a:lstStyle/>
                    <a:p>
                      <a:endParaRPr lang="it-IT"/>
                    </a:p>
                  </a:txBody>
                  <a:tcPr/>
                </a:tc>
                <a:extLst>
                  <a:ext uri="{0D108BD9-81ED-4DB2-BD59-A6C34878D82A}">
                    <a16:rowId xmlns:a16="http://schemas.microsoft.com/office/drawing/2014/main" val="3414627380"/>
                  </a:ext>
                </a:extLst>
              </a:tr>
              <a:tr h="338760">
                <a:tc gridSpan="2">
                  <a:txBody>
                    <a:bodyPr/>
                    <a:lstStyle/>
                    <a:p>
                      <a:pPr algn="ctr">
                        <a:lnSpc>
                          <a:spcPct val="106000"/>
                        </a:lnSpc>
                        <a:spcAft>
                          <a:spcPts val="800"/>
                        </a:spcAft>
                      </a:pPr>
                      <a:r>
                        <a:rPr lang="it-IT" sz="1000" dirty="0">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L’invio dei dati non va a buon fine perché il campo “Linea della corsa” rispetta il formato ma non la lunghezza minima richiesta.</a:t>
                      </a:r>
                      <a:endParaRPr lang="it-IT"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1641" marR="61641"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85000"/>
                      </a:schemeClr>
                    </a:solidFill>
                  </a:tcPr>
                </a:tc>
                <a:tc hMerge="1">
                  <a:txBody>
                    <a:bodyPr/>
                    <a:lstStyle/>
                    <a:p>
                      <a:endParaRPr lang="it-IT"/>
                    </a:p>
                  </a:txBody>
                  <a:tcPr/>
                </a:tc>
                <a:extLst>
                  <a:ext uri="{0D108BD9-81ED-4DB2-BD59-A6C34878D82A}">
                    <a16:rowId xmlns:a16="http://schemas.microsoft.com/office/drawing/2014/main" val="4109984688"/>
                  </a:ext>
                </a:extLst>
              </a:tr>
            </a:tbl>
          </a:graphicData>
        </a:graphic>
      </p:graphicFrame>
      <p:sp>
        <p:nvSpPr>
          <p:cNvPr id="14" name="CasellaDiTesto 13">
            <a:extLst>
              <a:ext uri="{FF2B5EF4-FFF2-40B4-BE49-F238E27FC236}">
                <a16:creationId xmlns:a16="http://schemas.microsoft.com/office/drawing/2014/main" id="{35879D87-1B5A-4F5C-B782-6F386135E836}"/>
              </a:ext>
            </a:extLst>
          </p:cNvPr>
          <p:cNvSpPr txBox="1"/>
          <p:nvPr/>
        </p:nvSpPr>
        <p:spPr>
          <a:xfrm>
            <a:off x="9333392" y="6298092"/>
            <a:ext cx="2858608" cy="355738"/>
          </a:xfrm>
          <a:prstGeom prst="rect">
            <a:avLst/>
          </a:prstGeom>
          <a:noFill/>
        </p:spPr>
        <p:txBody>
          <a:bodyPr wrap="square">
            <a:spAutoFit/>
          </a:bodyPr>
          <a:lstStyle/>
          <a:p>
            <a:pPr indent="449580">
              <a:lnSpc>
                <a:spcPct val="150000"/>
              </a:lnSpc>
              <a:spcBef>
                <a:spcPts val="200"/>
              </a:spcBef>
            </a:pPr>
            <a:r>
              <a:rPr lang="it-IT" sz="1300" dirty="0">
                <a:solidFill>
                  <a:schemeClr val="bg1"/>
                </a:solidFill>
              </a:rPr>
              <a:t>TC_1.2 Inserimento dati corsa</a:t>
            </a:r>
          </a:p>
        </p:txBody>
      </p:sp>
    </p:spTree>
    <p:extLst>
      <p:ext uri="{BB962C8B-B14F-4D97-AF65-F5344CB8AC3E}">
        <p14:creationId xmlns:p14="http://schemas.microsoft.com/office/powerpoint/2010/main" val="4452811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2">
                                            <p:txEl>
                                              <p:pRg st="0" end="0"/>
                                            </p:txEl>
                                          </p:spTgt>
                                        </p:tgtEl>
                                      </p:cBhvr>
                                    </p:animEffect>
                                    <p:set>
                                      <p:cBhvr>
                                        <p:cTn id="7" dur="1" fill="hold">
                                          <p:stCondLst>
                                            <p:cond delay="499"/>
                                          </p:stCondLst>
                                        </p:cTn>
                                        <p:tgtEl>
                                          <p:spTgt spid="2">
                                            <p:txEl>
                                              <p:pRg st="0" end="0"/>
                                            </p:txEl>
                                          </p:spTgt>
                                        </p:tgtEl>
                                        <p:attrNameLst>
                                          <p:attrName>style.visibility</p:attrName>
                                        </p:attrNameLst>
                                      </p:cBhvr>
                                      <p:to>
                                        <p:strVal val="hidden"/>
                                      </p:to>
                                    </p:set>
                                  </p:childTnLst>
                                </p:cTn>
                              </p:par>
                              <p:par>
                                <p:cTn id="8" presetID="2" presetClass="exit" presetSubtype="2" fill="hold" nodeType="withEffect">
                                  <p:stCondLst>
                                    <p:cond delay="0"/>
                                  </p:stCondLst>
                                  <p:childTnLst>
                                    <p:anim calcmode="lin" valueType="num">
                                      <p:cBhvr additive="base">
                                        <p:cTn id="9" dur="500"/>
                                        <p:tgtEl>
                                          <p:spTgt spid="8"/>
                                        </p:tgtEl>
                                        <p:attrNameLst>
                                          <p:attrName>ppt_x</p:attrName>
                                        </p:attrNameLst>
                                      </p:cBhvr>
                                      <p:tavLst>
                                        <p:tav tm="0">
                                          <p:val>
                                            <p:strVal val="ppt_x"/>
                                          </p:val>
                                        </p:tav>
                                        <p:tav tm="100000">
                                          <p:val>
                                            <p:strVal val="1+ppt_w/2"/>
                                          </p:val>
                                        </p:tav>
                                      </p:tavLst>
                                    </p:anim>
                                    <p:anim calcmode="lin" valueType="num">
                                      <p:cBhvr additive="base">
                                        <p:cTn id="10" dur="500"/>
                                        <p:tgtEl>
                                          <p:spTgt spid="8"/>
                                        </p:tgtEl>
                                        <p:attrNameLst>
                                          <p:attrName>ppt_y</p:attrName>
                                        </p:attrNameLst>
                                      </p:cBhvr>
                                      <p:tavLst>
                                        <p:tav tm="0">
                                          <p:val>
                                            <p:strVal val="ppt_y"/>
                                          </p:val>
                                        </p:tav>
                                        <p:tav tm="100000">
                                          <p:val>
                                            <p:strVal val="ppt_y"/>
                                          </p:val>
                                        </p:tav>
                                      </p:tavLst>
                                    </p:anim>
                                    <p:set>
                                      <p:cBhvr>
                                        <p:cTn id="11" dur="1" fill="hold">
                                          <p:stCondLst>
                                            <p:cond delay="499"/>
                                          </p:stCondLst>
                                        </p:cTn>
                                        <p:tgtEl>
                                          <p:spTgt spid="8"/>
                                        </p:tgtEl>
                                        <p:attrNameLst>
                                          <p:attrName>style.visibility</p:attrName>
                                        </p:attrNameLst>
                                      </p:cBhvr>
                                      <p:to>
                                        <p:strVal val="hidden"/>
                                      </p:to>
                                    </p:set>
                                  </p:childTnLst>
                                </p:cTn>
                              </p:par>
                              <p:par>
                                <p:cTn id="12" presetID="10" presetClass="exit" presetSubtype="0" fill="hold" nodeType="withEffect">
                                  <p:stCondLst>
                                    <p:cond delay="0"/>
                                  </p:stCondLst>
                                  <p:childTnLst>
                                    <p:animEffect transition="out" filter="fade">
                                      <p:cBhvr>
                                        <p:cTn id="13" dur="500"/>
                                        <p:tgtEl>
                                          <p:spTgt spid="13"/>
                                        </p:tgtEl>
                                      </p:cBhvr>
                                    </p:animEffect>
                                    <p:set>
                                      <p:cBhvr>
                                        <p:cTn id="14" dur="1" fill="hold">
                                          <p:stCondLst>
                                            <p:cond delay="499"/>
                                          </p:stCondLst>
                                        </p:cTn>
                                        <p:tgtEl>
                                          <p:spTgt spid="13"/>
                                        </p:tgtEl>
                                        <p:attrNameLst>
                                          <p:attrName>style.visibility</p:attrName>
                                        </p:attrNameLst>
                                      </p:cBhvr>
                                      <p:to>
                                        <p:strVal val="hidden"/>
                                      </p:to>
                                    </p:set>
                                  </p:childTnLst>
                                </p:cTn>
                              </p:par>
                              <p:par>
                                <p:cTn id="15" presetID="10"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750"/>
                                        <p:tgtEl>
                                          <p:spTgt spid="3"/>
                                        </p:tgtEl>
                                      </p:cBhvr>
                                    </p:animEffect>
                                  </p:childTnLst>
                                </p:cTn>
                              </p:par>
                              <p:par>
                                <p:cTn id="18" presetID="10" presetClass="entr" presetSubtype="0" fill="hold" nodeType="with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750"/>
                                        <p:tgtEl>
                                          <p:spTgt spid="9"/>
                                        </p:tgtEl>
                                      </p:cBhvr>
                                    </p:animEffect>
                                  </p:childTnLst>
                                </p:cTn>
                              </p:par>
                              <p:par>
                                <p:cTn id="21" presetID="10" presetClass="entr" presetSubtype="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750"/>
                                        <p:tgtEl>
                                          <p:spTgt spid="12"/>
                                        </p:tgtEl>
                                      </p:cBhvr>
                                    </p:animEffect>
                                  </p:childTnLst>
                                </p:cTn>
                              </p:par>
                              <p:par>
                                <p:cTn id="24" presetID="2" presetClass="entr" presetSubtype="2"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 calcmode="lin" valueType="num">
                                      <p:cBhvr additive="base">
                                        <p:cTn id="26" dur="1250" fill="hold"/>
                                        <p:tgtEl>
                                          <p:spTgt spid="14"/>
                                        </p:tgtEl>
                                        <p:attrNameLst>
                                          <p:attrName>ppt_x</p:attrName>
                                        </p:attrNameLst>
                                      </p:cBhvr>
                                      <p:tavLst>
                                        <p:tav tm="0">
                                          <p:val>
                                            <p:strVal val="1+#ppt_w/2"/>
                                          </p:val>
                                        </p:tav>
                                        <p:tav tm="100000">
                                          <p:val>
                                            <p:strVal val="#ppt_x"/>
                                          </p:val>
                                        </p:tav>
                                      </p:tavLst>
                                    </p:anim>
                                    <p:anim calcmode="lin" valueType="num">
                                      <p:cBhvr additive="base">
                                        <p:cTn id="27" dur="125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8EE6BC23-8A0D-43B9-9587-F546B63EF382}"/>
              </a:ext>
            </a:extLst>
          </p:cNvPr>
          <p:cNvSpPr>
            <a:spLocks noGrp="1"/>
          </p:cNvSpPr>
          <p:nvPr>
            <p:ph type="title" idx="4294967295"/>
          </p:nvPr>
        </p:nvSpPr>
        <p:spPr>
          <a:xfrm>
            <a:off x="167169" y="-705864"/>
            <a:ext cx="10058400" cy="1450976"/>
          </a:xfrm>
        </p:spPr>
        <p:txBody>
          <a:bodyPr/>
          <a:lstStyle/>
          <a:p>
            <a:r>
              <a:rPr lang="en-US" sz="3600" b="1">
                <a:solidFill>
                  <a:schemeClr val="tx1">
                    <a:lumMod val="85000"/>
                    <a:lumOff val="15000"/>
                  </a:schemeClr>
                </a:solidFill>
                <a:latin typeface="Garamond" panose="02020404030301010803" pitchFamily="18" charset="0"/>
              </a:rPr>
              <a:t>Testing di </a:t>
            </a:r>
            <a:r>
              <a:rPr lang="en-US" sz="3600" b="1" err="1">
                <a:solidFill>
                  <a:schemeClr val="tx1">
                    <a:lumMod val="85000"/>
                    <a:lumOff val="15000"/>
                  </a:schemeClr>
                </a:solidFill>
                <a:latin typeface="Garamond" panose="02020404030301010803" pitchFamily="18" charset="0"/>
              </a:rPr>
              <a:t>integrazione</a:t>
            </a:r>
            <a:endParaRPr lang="en-US" sz="3600" b="1">
              <a:solidFill>
                <a:schemeClr val="tx1">
                  <a:lumMod val="85000"/>
                  <a:lumOff val="15000"/>
                </a:schemeClr>
              </a:solidFill>
              <a:latin typeface="Garamond" panose="02020404030301010803" pitchFamily="18" charset="0"/>
            </a:endParaRPr>
          </a:p>
        </p:txBody>
      </p:sp>
      <p:cxnSp>
        <p:nvCxnSpPr>
          <p:cNvPr id="13" name="Connettore diritto 12">
            <a:extLst>
              <a:ext uri="{FF2B5EF4-FFF2-40B4-BE49-F238E27FC236}">
                <a16:creationId xmlns:a16="http://schemas.microsoft.com/office/drawing/2014/main" id="{AF6FF343-A7E9-497D-9714-E078734AA834}"/>
              </a:ext>
            </a:extLst>
          </p:cNvPr>
          <p:cNvCxnSpPr/>
          <p:nvPr/>
        </p:nvCxnSpPr>
        <p:spPr>
          <a:xfrm>
            <a:off x="0" y="862404"/>
            <a:ext cx="3163330" cy="0"/>
          </a:xfrm>
          <a:prstGeom prst="line">
            <a:avLst/>
          </a:prstGeom>
        </p:spPr>
        <p:style>
          <a:lnRef idx="1">
            <a:schemeClr val="dk1"/>
          </a:lnRef>
          <a:fillRef idx="0">
            <a:schemeClr val="dk1"/>
          </a:fillRef>
          <a:effectRef idx="0">
            <a:schemeClr val="dk1"/>
          </a:effectRef>
          <a:fontRef idx="minor">
            <a:schemeClr val="tx1"/>
          </a:fontRef>
        </p:style>
      </p:cxnSp>
      <p:sp>
        <p:nvSpPr>
          <p:cNvPr id="4" name="CasellaDiTesto 3">
            <a:extLst>
              <a:ext uri="{FF2B5EF4-FFF2-40B4-BE49-F238E27FC236}">
                <a16:creationId xmlns:a16="http://schemas.microsoft.com/office/drawing/2014/main" id="{59EA44AB-977D-4654-9CE5-DEA3917842B6}"/>
              </a:ext>
            </a:extLst>
          </p:cNvPr>
          <p:cNvSpPr txBox="1"/>
          <p:nvPr/>
        </p:nvSpPr>
        <p:spPr>
          <a:xfrm>
            <a:off x="2223725" y="1465988"/>
            <a:ext cx="7744550" cy="646331"/>
          </a:xfrm>
          <a:prstGeom prst="rect">
            <a:avLst/>
          </a:prstGeom>
          <a:noFill/>
        </p:spPr>
        <p:txBody>
          <a:bodyPr wrap="square" rtlCol="0">
            <a:spAutoFit/>
          </a:bodyPr>
          <a:lstStyle/>
          <a:p>
            <a:pPr algn="ctr"/>
            <a:r>
              <a:rPr lang="it-IT" dirty="0">
                <a:solidFill>
                  <a:srgbClr val="404040"/>
                </a:solidFill>
              </a:rPr>
              <a:t>Si concentra sull’integrazione fra sottosistemi. È stato effettuato con strategia </a:t>
            </a:r>
            <a:r>
              <a:rPr lang="it-IT" b="1" dirty="0">
                <a:solidFill>
                  <a:srgbClr val="404040"/>
                </a:solidFill>
              </a:rPr>
              <a:t>bottom up</a:t>
            </a:r>
            <a:r>
              <a:rPr lang="it-IT" dirty="0">
                <a:solidFill>
                  <a:srgbClr val="404040"/>
                </a:solidFill>
              </a:rPr>
              <a:t>, che garantisce la presenza di basi solide per il sistema.</a:t>
            </a:r>
          </a:p>
        </p:txBody>
      </p:sp>
      <p:pic>
        <p:nvPicPr>
          <p:cNvPr id="3" name="Immagine 2">
            <a:extLst>
              <a:ext uri="{FF2B5EF4-FFF2-40B4-BE49-F238E27FC236}">
                <a16:creationId xmlns:a16="http://schemas.microsoft.com/office/drawing/2014/main" id="{01FD21C0-07C6-4C93-BC63-A6B73E9FD6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12619" y="2348205"/>
            <a:ext cx="5566761" cy="3546158"/>
          </a:xfrm>
          <a:prstGeom prst="rect">
            <a:avLst/>
          </a:prstGeom>
        </p:spPr>
      </p:pic>
    </p:spTree>
    <p:extLst>
      <p:ext uri="{BB962C8B-B14F-4D97-AF65-F5344CB8AC3E}">
        <p14:creationId xmlns:p14="http://schemas.microsoft.com/office/powerpoint/2010/main" val="8153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21518"/>
        </a:solidFill>
        <a:effectLst/>
      </p:bgPr>
    </p:bg>
    <p:spTree>
      <p:nvGrpSpPr>
        <p:cNvPr id="1" name=""/>
        <p:cNvGrpSpPr/>
        <p:nvPr/>
      </p:nvGrpSpPr>
      <p:grpSpPr>
        <a:xfrm>
          <a:off x="0" y="0"/>
          <a:ext cx="0" cy="0"/>
          <a:chOff x="0" y="0"/>
          <a:chExt cx="0" cy="0"/>
        </a:xfrm>
      </p:grpSpPr>
      <p:sp>
        <p:nvSpPr>
          <p:cNvPr id="20" name="Freeform 28">
            <a:extLst>
              <a:ext uri="{FF2B5EF4-FFF2-40B4-BE49-F238E27FC236}">
                <a16:creationId xmlns:a16="http://schemas.microsoft.com/office/drawing/2014/main" id="{2C20F42A-6616-495D-A544-F49279D6C08F}"/>
              </a:ext>
            </a:extLst>
          </p:cNvPr>
          <p:cNvSpPr>
            <a:spLocks/>
          </p:cNvSpPr>
          <p:nvPr/>
        </p:nvSpPr>
        <p:spPr bwMode="auto">
          <a:xfrm flipH="1">
            <a:off x="2472187" y="2848756"/>
            <a:ext cx="4005840" cy="2292001"/>
          </a:xfrm>
          <a:custGeom>
            <a:avLst/>
            <a:gdLst>
              <a:gd name="T0" fmla="*/ 1950 w 3959"/>
              <a:gd name="T1" fmla="*/ 1182 h 3087"/>
              <a:gd name="T2" fmla="*/ 3959 w 3959"/>
              <a:gd name="T3" fmla="*/ 1182 h 3087"/>
              <a:gd name="T4" fmla="*/ 1518 w 3959"/>
              <a:gd name="T5" fmla="*/ 0 h 3087"/>
              <a:gd name="T6" fmla="*/ 0 w 3959"/>
              <a:gd name="T7" fmla="*/ 0 h 3087"/>
              <a:gd name="T8" fmla="*/ 311 w 3959"/>
              <a:gd name="T9" fmla="*/ 1395 h 3087"/>
              <a:gd name="T10" fmla="*/ 2374 w 3959"/>
              <a:gd name="T11" fmla="*/ 3087 h 3087"/>
              <a:gd name="T12" fmla="*/ 1950 w 3959"/>
              <a:gd name="T13" fmla="*/ 1182 h 3087"/>
            </a:gdLst>
            <a:ahLst/>
            <a:cxnLst>
              <a:cxn ang="0">
                <a:pos x="T0" y="T1"/>
              </a:cxn>
              <a:cxn ang="0">
                <a:pos x="T2" y="T3"/>
              </a:cxn>
              <a:cxn ang="0">
                <a:pos x="T4" y="T5"/>
              </a:cxn>
              <a:cxn ang="0">
                <a:pos x="T6" y="T7"/>
              </a:cxn>
              <a:cxn ang="0">
                <a:pos x="T8" y="T9"/>
              </a:cxn>
              <a:cxn ang="0">
                <a:pos x="T10" y="T11"/>
              </a:cxn>
              <a:cxn ang="0">
                <a:pos x="T12" y="T13"/>
              </a:cxn>
            </a:cxnLst>
            <a:rect l="0" t="0" r="r" b="b"/>
            <a:pathLst>
              <a:path w="3959" h="3087">
                <a:moveTo>
                  <a:pt x="1950" y="1182"/>
                </a:moveTo>
                <a:lnTo>
                  <a:pt x="3959" y="1182"/>
                </a:lnTo>
                <a:lnTo>
                  <a:pt x="1518" y="0"/>
                </a:lnTo>
                <a:lnTo>
                  <a:pt x="0" y="0"/>
                </a:lnTo>
                <a:lnTo>
                  <a:pt x="311" y="1395"/>
                </a:lnTo>
                <a:lnTo>
                  <a:pt x="2374" y="3087"/>
                </a:lnTo>
                <a:lnTo>
                  <a:pt x="1950" y="1182"/>
                </a:lnTo>
                <a:close/>
              </a:path>
            </a:pathLst>
          </a:custGeom>
          <a:solidFill>
            <a:schemeClr val="tx1">
              <a:lumMod val="85000"/>
              <a:lumOff val="15000"/>
            </a:schemeClr>
          </a:solidFill>
          <a:ln>
            <a:noFill/>
          </a:ln>
          <a:scene3d>
            <a:camera prst="orthographicFront"/>
            <a:lightRig rig="threePt" dir="t"/>
          </a:scene3d>
          <a:sp3d>
            <a:bevelT prst="angle"/>
          </a:sp3d>
        </p:spPr>
        <p:txBody>
          <a:bodyPr vert="horz" wrap="square" lIns="91440" tIns="45720" rIns="91440" bIns="45720" numCol="1" anchor="t" anchorCtr="0" compatLnSpc="1">
            <a:prstTxWarp prst="textNoShape">
              <a:avLst/>
            </a:prstTxWarp>
          </a:bodyPr>
          <a:lstStyle/>
          <a:p>
            <a:endParaRPr lang="en-US"/>
          </a:p>
        </p:txBody>
      </p:sp>
      <p:sp>
        <p:nvSpPr>
          <p:cNvPr id="46" name="Freeform 28">
            <a:extLst>
              <a:ext uri="{FF2B5EF4-FFF2-40B4-BE49-F238E27FC236}">
                <a16:creationId xmlns:a16="http://schemas.microsoft.com/office/drawing/2014/main" id="{A6E7A58D-B9B6-45D6-988C-5F34CACB3E7C}"/>
              </a:ext>
            </a:extLst>
          </p:cNvPr>
          <p:cNvSpPr>
            <a:spLocks/>
          </p:cNvSpPr>
          <p:nvPr/>
        </p:nvSpPr>
        <p:spPr bwMode="auto">
          <a:xfrm flipH="1">
            <a:off x="-716395" y="3786116"/>
            <a:ext cx="5077184" cy="3220280"/>
          </a:xfrm>
          <a:custGeom>
            <a:avLst/>
            <a:gdLst>
              <a:gd name="T0" fmla="*/ 1950 w 3959"/>
              <a:gd name="T1" fmla="*/ 1182 h 3087"/>
              <a:gd name="T2" fmla="*/ 3959 w 3959"/>
              <a:gd name="T3" fmla="*/ 1182 h 3087"/>
              <a:gd name="T4" fmla="*/ 1518 w 3959"/>
              <a:gd name="T5" fmla="*/ 0 h 3087"/>
              <a:gd name="T6" fmla="*/ 0 w 3959"/>
              <a:gd name="T7" fmla="*/ 0 h 3087"/>
              <a:gd name="T8" fmla="*/ 311 w 3959"/>
              <a:gd name="T9" fmla="*/ 1395 h 3087"/>
              <a:gd name="T10" fmla="*/ 2374 w 3959"/>
              <a:gd name="T11" fmla="*/ 3087 h 3087"/>
              <a:gd name="T12" fmla="*/ 1950 w 3959"/>
              <a:gd name="T13" fmla="*/ 1182 h 3087"/>
            </a:gdLst>
            <a:ahLst/>
            <a:cxnLst>
              <a:cxn ang="0">
                <a:pos x="T0" y="T1"/>
              </a:cxn>
              <a:cxn ang="0">
                <a:pos x="T2" y="T3"/>
              </a:cxn>
              <a:cxn ang="0">
                <a:pos x="T4" y="T5"/>
              </a:cxn>
              <a:cxn ang="0">
                <a:pos x="T6" y="T7"/>
              </a:cxn>
              <a:cxn ang="0">
                <a:pos x="T8" y="T9"/>
              </a:cxn>
              <a:cxn ang="0">
                <a:pos x="T10" y="T11"/>
              </a:cxn>
              <a:cxn ang="0">
                <a:pos x="T12" y="T13"/>
              </a:cxn>
            </a:cxnLst>
            <a:rect l="0" t="0" r="r" b="b"/>
            <a:pathLst>
              <a:path w="3959" h="3087">
                <a:moveTo>
                  <a:pt x="1950" y="1182"/>
                </a:moveTo>
                <a:lnTo>
                  <a:pt x="3959" y="1182"/>
                </a:lnTo>
                <a:lnTo>
                  <a:pt x="1518" y="0"/>
                </a:lnTo>
                <a:lnTo>
                  <a:pt x="0" y="0"/>
                </a:lnTo>
                <a:lnTo>
                  <a:pt x="311" y="1395"/>
                </a:lnTo>
                <a:lnTo>
                  <a:pt x="2374" y="3087"/>
                </a:lnTo>
                <a:lnTo>
                  <a:pt x="1950" y="1182"/>
                </a:lnTo>
                <a:close/>
              </a:path>
            </a:pathLst>
          </a:custGeom>
          <a:solidFill>
            <a:srgbClr val="2F5291"/>
          </a:solidFill>
          <a:ln>
            <a:noFill/>
          </a:ln>
          <a:scene3d>
            <a:camera prst="orthographicFront"/>
            <a:lightRig rig="threePt" dir="t"/>
          </a:scene3d>
          <a:sp3d>
            <a:bevelT prst="angle"/>
          </a:sp3d>
        </p:spPr>
        <p:txBody>
          <a:bodyPr vert="horz" wrap="square" lIns="91440" tIns="45720" rIns="91440" bIns="45720" numCol="1" anchor="t" anchorCtr="0" compatLnSpc="1">
            <a:prstTxWarp prst="textNoShape">
              <a:avLst/>
            </a:prstTxWarp>
          </a:bodyPr>
          <a:lstStyle/>
          <a:p>
            <a:endParaRPr lang="en-US"/>
          </a:p>
        </p:txBody>
      </p:sp>
      <p:sp>
        <p:nvSpPr>
          <p:cNvPr id="18" name="Freeform 24">
            <a:extLst>
              <a:ext uri="{FF2B5EF4-FFF2-40B4-BE49-F238E27FC236}">
                <a16:creationId xmlns:a16="http://schemas.microsoft.com/office/drawing/2014/main" id="{7B45B34E-DFF7-49D6-A2EE-DF03E0ABC375}"/>
              </a:ext>
            </a:extLst>
          </p:cNvPr>
          <p:cNvSpPr>
            <a:spLocks/>
          </p:cNvSpPr>
          <p:nvPr/>
        </p:nvSpPr>
        <p:spPr bwMode="auto">
          <a:xfrm flipH="1">
            <a:off x="5218348" y="1814904"/>
            <a:ext cx="3316327" cy="2062356"/>
          </a:xfrm>
          <a:custGeom>
            <a:avLst/>
            <a:gdLst>
              <a:gd name="T0" fmla="*/ 2009 w 3380"/>
              <a:gd name="T1" fmla="*/ 1204 h 2594"/>
              <a:gd name="T2" fmla="*/ 3380 w 3380"/>
              <a:gd name="T3" fmla="*/ 1204 h 2594"/>
              <a:gd name="T4" fmla="*/ 892 w 3380"/>
              <a:gd name="T5" fmla="*/ 0 h 2594"/>
              <a:gd name="T6" fmla="*/ 0 w 3380"/>
              <a:gd name="T7" fmla="*/ 0 h 2594"/>
              <a:gd name="T8" fmla="*/ 187 w 3380"/>
              <a:gd name="T9" fmla="*/ 845 h 2594"/>
              <a:gd name="T10" fmla="*/ 2319 w 3380"/>
              <a:gd name="T11" fmla="*/ 2594 h 2594"/>
              <a:gd name="T12" fmla="*/ 2009 w 3380"/>
              <a:gd name="T13" fmla="*/ 1204 h 2594"/>
            </a:gdLst>
            <a:ahLst/>
            <a:cxnLst>
              <a:cxn ang="0">
                <a:pos x="T0" y="T1"/>
              </a:cxn>
              <a:cxn ang="0">
                <a:pos x="T2" y="T3"/>
              </a:cxn>
              <a:cxn ang="0">
                <a:pos x="T4" y="T5"/>
              </a:cxn>
              <a:cxn ang="0">
                <a:pos x="T6" y="T7"/>
              </a:cxn>
              <a:cxn ang="0">
                <a:pos x="T8" y="T9"/>
              </a:cxn>
              <a:cxn ang="0">
                <a:pos x="T10" y="T11"/>
              </a:cxn>
              <a:cxn ang="0">
                <a:pos x="T12" y="T13"/>
              </a:cxn>
            </a:cxnLst>
            <a:rect l="0" t="0" r="r" b="b"/>
            <a:pathLst>
              <a:path w="3380" h="2594">
                <a:moveTo>
                  <a:pt x="2009" y="1204"/>
                </a:moveTo>
                <a:lnTo>
                  <a:pt x="3380" y="1204"/>
                </a:lnTo>
                <a:lnTo>
                  <a:pt x="892" y="0"/>
                </a:lnTo>
                <a:lnTo>
                  <a:pt x="0" y="0"/>
                </a:lnTo>
                <a:lnTo>
                  <a:pt x="187" y="845"/>
                </a:lnTo>
                <a:lnTo>
                  <a:pt x="2319" y="2594"/>
                </a:lnTo>
                <a:lnTo>
                  <a:pt x="2009" y="1204"/>
                </a:lnTo>
                <a:close/>
              </a:path>
            </a:pathLst>
          </a:custGeom>
          <a:solidFill>
            <a:schemeClr val="tx1">
              <a:lumMod val="85000"/>
              <a:lumOff val="15000"/>
            </a:schemeClr>
          </a:solidFill>
          <a:ln>
            <a:noFill/>
          </a:ln>
          <a:scene3d>
            <a:camera prst="orthographicFront"/>
            <a:lightRig rig="threePt" dir="t"/>
          </a:scene3d>
          <a:sp3d>
            <a:bevelT prst="angle"/>
          </a:sp3d>
        </p:spPr>
        <p:txBody>
          <a:bodyPr vert="horz" wrap="square" lIns="91440" tIns="45720" rIns="91440" bIns="45720" numCol="1" anchor="t" anchorCtr="0" compatLnSpc="1">
            <a:prstTxWarp prst="textNoShape">
              <a:avLst/>
            </a:prstTxWarp>
          </a:bodyPr>
          <a:lstStyle/>
          <a:p>
            <a:endParaRPr lang="en-US"/>
          </a:p>
        </p:txBody>
      </p:sp>
      <p:cxnSp>
        <p:nvCxnSpPr>
          <p:cNvPr id="27" name="Connector: Elbow 136">
            <a:extLst>
              <a:ext uri="{FF2B5EF4-FFF2-40B4-BE49-F238E27FC236}">
                <a16:creationId xmlns:a16="http://schemas.microsoft.com/office/drawing/2014/main" id="{303EF5E1-AFAD-40C0-B0DF-2C3C540D8C3B}"/>
              </a:ext>
            </a:extLst>
          </p:cNvPr>
          <p:cNvCxnSpPr>
            <a:cxnSpLocks/>
          </p:cNvCxnSpPr>
          <p:nvPr/>
        </p:nvCxnSpPr>
        <p:spPr>
          <a:xfrm rot="16200000" flipV="1">
            <a:off x="1175490" y="2942238"/>
            <a:ext cx="2038642" cy="1436715"/>
          </a:xfrm>
          <a:prstGeom prst="bentConnector4">
            <a:avLst>
              <a:gd name="adj1" fmla="val 41542"/>
              <a:gd name="adj2" fmla="val 115911"/>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9" name="Freeform 25">
            <a:extLst>
              <a:ext uri="{FF2B5EF4-FFF2-40B4-BE49-F238E27FC236}">
                <a16:creationId xmlns:a16="http://schemas.microsoft.com/office/drawing/2014/main" id="{475DBFB5-704C-49E0-84C6-DA9D9316F1BB}"/>
              </a:ext>
            </a:extLst>
          </p:cNvPr>
          <p:cNvSpPr>
            <a:spLocks/>
          </p:cNvSpPr>
          <p:nvPr/>
        </p:nvSpPr>
        <p:spPr bwMode="auto">
          <a:xfrm flipH="1">
            <a:off x="7799043" y="948615"/>
            <a:ext cx="2600885" cy="1545975"/>
          </a:xfrm>
          <a:custGeom>
            <a:avLst/>
            <a:gdLst>
              <a:gd name="T0" fmla="*/ 1611 w 2358"/>
              <a:gd name="T1" fmla="*/ 930 h 1769"/>
              <a:gd name="T2" fmla="*/ 2358 w 2358"/>
              <a:gd name="T3" fmla="*/ 930 h 1769"/>
              <a:gd name="T4" fmla="*/ 482 w 2358"/>
              <a:gd name="T5" fmla="*/ 22 h 1769"/>
              <a:gd name="T6" fmla="*/ 0 w 2358"/>
              <a:gd name="T7" fmla="*/ 0 h 1769"/>
              <a:gd name="T8" fmla="*/ 187 w 2358"/>
              <a:gd name="T9" fmla="*/ 448 h 1769"/>
              <a:gd name="T10" fmla="*/ 1798 w 2358"/>
              <a:gd name="T11" fmla="*/ 1769 h 1769"/>
              <a:gd name="T12" fmla="*/ 1611 w 2358"/>
              <a:gd name="T13" fmla="*/ 930 h 1769"/>
            </a:gdLst>
            <a:ahLst/>
            <a:cxnLst>
              <a:cxn ang="0">
                <a:pos x="T0" y="T1"/>
              </a:cxn>
              <a:cxn ang="0">
                <a:pos x="T2" y="T3"/>
              </a:cxn>
              <a:cxn ang="0">
                <a:pos x="T4" y="T5"/>
              </a:cxn>
              <a:cxn ang="0">
                <a:pos x="T6" y="T7"/>
              </a:cxn>
              <a:cxn ang="0">
                <a:pos x="T8" y="T9"/>
              </a:cxn>
              <a:cxn ang="0">
                <a:pos x="T10" y="T11"/>
              </a:cxn>
              <a:cxn ang="0">
                <a:pos x="T12" y="T13"/>
              </a:cxn>
            </a:cxnLst>
            <a:rect l="0" t="0" r="r" b="b"/>
            <a:pathLst>
              <a:path w="2358" h="1769">
                <a:moveTo>
                  <a:pt x="1611" y="930"/>
                </a:moveTo>
                <a:lnTo>
                  <a:pt x="2358" y="930"/>
                </a:lnTo>
                <a:lnTo>
                  <a:pt x="482" y="22"/>
                </a:lnTo>
                <a:lnTo>
                  <a:pt x="0" y="0"/>
                </a:lnTo>
                <a:lnTo>
                  <a:pt x="187" y="448"/>
                </a:lnTo>
                <a:lnTo>
                  <a:pt x="1798" y="1769"/>
                </a:lnTo>
                <a:lnTo>
                  <a:pt x="1611" y="930"/>
                </a:lnTo>
                <a:close/>
              </a:path>
            </a:pathLst>
          </a:custGeom>
          <a:solidFill>
            <a:schemeClr val="tx1">
              <a:lumMod val="85000"/>
              <a:lumOff val="15000"/>
            </a:schemeClr>
          </a:solidFill>
          <a:ln>
            <a:noFill/>
          </a:ln>
          <a:scene3d>
            <a:camera prst="orthographicFront"/>
            <a:lightRig rig="threePt" dir="t"/>
          </a:scene3d>
          <a:sp3d>
            <a:bevelT prst="angle"/>
          </a:sp3d>
        </p:spPr>
        <p:txBody>
          <a:bodyPr vert="horz" wrap="square" lIns="91440" tIns="45720" rIns="91440" bIns="45720" numCol="1" anchor="t" anchorCtr="0" compatLnSpc="1">
            <a:prstTxWarp prst="textNoShape">
              <a:avLst/>
            </a:prstTxWarp>
          </a:bodyPr>
          <a:lstStyle/>
          <a:p>
            <a:endParaRPr lang="en-US"/>
          </a:p>
        </p:txBody>
      </p:sp>
      <p:sp>
        <p:nvSpPr>
          <p:cNvPr id="37" name="TextBox 57">
            <a:extLst>
              <a:ext uri="{FF2B5EF4-FFF2-40B4-BE49-F238E27FC236}">
                <a16:creationId xmlns:a16="http://schemas.microsoft.com/office/drawing/2014/main" id="{3F7DEF4E-5BCF-4FB5-A3C1-0063C8032A65}"/>
              </a:ext>
            </a:extLst>
          </p:cNvPr>
          <p:cNvSpPr txBox="1"/>
          <p:nvPr/>
        </p:nvSpPr>
        <p:spPr>
          <a:xfrm>
            <a:off x="1680303" y="2694672"/>
            <a:ext cx="1231321" cy="244353"/>
          </a:xfrm>
          <a:prstGeom prst="rect">
            <a:avLst/>
          </a:prstGeom>
          <a:noFill/>
        </p:spPr>
        <p:txBody>
          <a:bodyPr wrap="square" lIns="0" tIns="0" rIns="0" bIns="0" rtlCol="0">
            <a:noAutofit/>
          </a:bodyPr>
          <a:lstStyle/>
          <a:p>
            <a:endParaRPr lang="en-ZA" sz="1000">
              <a:solidFill>
                <a:schemeClr val="tx1">
                  <a:lumMod val="75000"/>
                  <a:lumOff val="25000"/>
                </a:schemeClr>
              </a:solidFill>
            </a:endParaRPr>
          </a:p>
        </p:txBody>
      </p:sp>
      <p:sp>
        <p:nvSpPr>
          <p:cNvPr id="47" name="Freeform 377">
            <a:extLst>
              <a:ext uri="{FF2B5EF4-FFF2-40B4-BE49-F238E27FC236}">
                <a16:creationId xmlns:a16="http://schemas.microsoft.com/office/drawing/2014/main" id="{3592C36D-0D3B-4597-9BE4-E2475B949E75}"/>
              </a:ext>
            </a:extLst>
          </p:cNvPr>
          <p:cNvSpPr>
            <a:spLocks/>
          </p:cNvSpPr>
          <p:nvPr/>
        </p:nvSpPr>
        <p:spPr bwMode="auto">
          <a:xfrm flipH="1">
            <a:off x="2302053" y="4507987"/>
            <a:ext cx="1134014" cy="343859"/>
          </a:xfrm>
          <a:custGeom>
            <a:avLst/>
            <a:gdLst>
              <a:gd name="T0" fmla="*/ 798 w 798"/>
              <a:gd name="T1" fmla="*/ 132 h 263"/>
              <a:gd name="T2" fmla="*/ 796 w 798"/>
              <a:gd name="T3" fmla="*/ 145 h 263"/>
              <a:gd name="T4" fmla="*/ 780 w 798"/>
              <a:gd name="T5" fmla="*/ 171 h 263"/>
              <a:gd name="T6" fmla="*/ 750 w 798"/>
              <a:gd name="T7" fmla="*/ 196 h 263"/>
              <a:gd name="T8" fmla="*/ 707 w 798"/>
              <a:gd name="T9" fmla="*/ 216 h 263"/>
              <a:gd name="T10" fmla="*/ 623 w 798"/>
              <a:gd name="T11" fmla="*/ 242 h 263"/>
              <a:gd name="T12" fmla="*/ 481 w 798"/>
              <a:gd name="T13" fmla="*/ 262 h 263"/>
              <a:gd name="T14" fmla="*/ 399 w 798"/>
              <a:gd name="T15" fmla="*/ 263 h 263"/>
              <a:gd name="T16" fmla="*/ 318 w 798"/>
              <a:gd name="T17" fmla="*/ 262 h 263"/>
              <a:gd name="T18" fmla="*/ 174 w 798"/>
              <a:gd name="T19" fmla="*/ 242 h 263"/>
              <a:gd name="T20" fmla="*/ 91 w 798"/>
              <a:gd name="T21" fmla="*/ 216 h 263"/>
              <a:gd name="T22" fmla="*/ 48 w 798"/>
              <a:gd name="T23" fmla="*/ 196 h 263"/>
              <a:gd name="T24" fmla="*/ 17 w 798"/>
              <a:gd name="T25" fmla="*/ 171 h 263"/>
              <a:gd name="T26" fmla="*/ 2 w 798"/>
              <a:gd name="T27" fmla="*/ 145 h 263"/>
              <a:gd name="T28" fmla="*/ 0 w 798"/>
              <a:gd name="T29" fmla="*/ 132 h 263"/>
              <a:gd name="T30" fmla="*/ 2 w 798"/>
              <a:gd name="T31" fmla="*/ 118 h 263"/>
              <a:gd name="T32" fmla="*/ 17 w 798"/>
              <a:gd name="T33" fmla="*/ 92 h 263"/>
              <a:gd name="T34" fmla="*/ 48 w 798"/>
              <a:gd name="T35" fmla="*/ 69 h 263"/>
              <a:gd name="T36" fmla="*/ 91 w 798"/>
              <a:gd name="T37" fmla="*/ 47 h 263"/>
              <a:gd name="T38" fmla="*/ 174 w 798"/>
              <a:gd name="T39" fmla="*/ 21 h 263"/>
              <a:gd name="T40" fmla="*/ 318 w 798"/>
              <a:gd name="T41" fmla="*/ 1 h 263"/>
              <a:gd name="T42" fmla="*/ 399 w 798"/>
              <a:gd name="T43" fmla="*/ 0 h 263"/>
              <a:gd name="T44" fmla="*/ 481 w 798"/>
              <a:gd name="T45" fmla="*/ 1 h 263"/>
              <a:gd name="T46" fmla="*/ 623 w 798"/>
              <a:gd name="T47" fmla="*/ 21 h 263"/>
              <a:gd name="T48" fmla="*/ 707 w 798"/>
              <a:gd name="T49" fmla="*/ 47 h 263"/>
              <a:gd name="T50" fmla="*/ 750 w 798"/>
              <a:gd name="T51" fmla="*/ 69 h 263"/>
              <a:gd name="T52" fmla="*/ 780 w 798"/>
              <a:gd name="T53" fmla="*/ 92 h 263"/>
              <a:gd name="T54" fmla="*/ 796 w 798"/>
              <a:gd name="T55" fmla="*/ 118 h 263"/>
              <a:gd name="T56" fmla="*/ 798 w 798"/>
              <a:gd name="T57" fmla="*/ 13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98" h="263">
                <a:moveTo>
                  <a:pt x="798" y="132"/>
                </a:moveTo>
                <a:lnTo>
                  <a:pt x="796" y="145"/>
                </a:lnTo>
                <a:lnTo>
                  <a:pt x="780" y="171"/>
                </a:lnTo>
                <a:lnTo>
                  <a:pt x="750" y="196"/>
                </a:lnTo>
                <a:lnTo>
                  <a:pt x="707" y="216"/>
                </a:lnTo>
                <a:lnTo>
                  <a:pt x="623" y="242"/>
                </a:lnTo>
                <a:lnTo>
                  <a:pt x="481" y="262"/>
                </a:lnTo>
                <a:lnTo>
                  <a:pt x="399" y="263"/>
                </a:lnTo>
                <a:lnTo>
                  <a:pt x="318" y="262"/>
                </a:lnTo>
                <a:lnTo>
                  <a:pt x="174" y="242"/>
                </a:lnTo>
                <a:lnTo>
                  <a:pt x="91" y="216"/>
                </a:lnTo>
                <a:lnTo>
                  <a:pt x="48" y="196"/>
                </a:lnTo>
                <a:lnTo>
                  <a:pt x="17" y="171"/>
                </a:lnTo>
                <a:lnTo>
                  <a:pt x="2" y="145"/>
                </a:lnTo>
                <a:lnTo>
                  <a:pt x="0" y="132"/>
                </a:lnTo>
                <a:lnTo>
                  <a:pt x="2" y="118"/>
                </a:lnTo>
                <a:lnTo>
                  <a:pt x="17" y="92"/>
                </a:lnTo>
                <a:lnTo>
                  <a:pt x="48" y="69"/>
                </a:lnTo>
                <a:lnTo>
                  <a:pt x="91" y="47"/>
                </a:lnTo>
                <a:lnTo>
                  <a:pt x="174" y="21"/>
                </a:lnTo>
                <a:lnTo>
                  <a:pt x="318" y="1"/>
                </a:lnTo>
                <a:lnTo>
                  <a:pt x="399" y="0"/>
                </a:lnTo>
                <a:lnTo>
                  <a:pt x="481" y="1"/>
                </a:lnTo>
                <a:lnTo>
                  <a:pt x="623" y="21"/>
                </a:lnTo>
                <a:lnTo>
                  <a:pt x="707" y="47"/>
                </a:lnTo>
                <a:lnTo>
                  <a:pt x="750" y="69"/>
                </a:lnTo>
                <a:lnTo>
                  <a:pt x="780" y="92"/>
                </a:lnTo>
                <a:lnTo>
                  <a:pt x="796" y="118"/>
                </a:lnTo>
                <a:lnTo>
                  <a:pt x="798" y="132"/>
                </a:lnTo>
                <a:close/>
              </a:path>
            </a:pathLst>
          </a:custGeom>
          <a:solidFill>
            <a:srgbClr val="121518"/>
          </a:solidFill>
          <a:ln>
            <a:noFill/>
          </a:ln>
        </p:spPr>
        <p:txBody>
          <a:bodyPr vert="horz" wrap="square" lIns="91440" tIns="45720" rIns="91440" bIns="45720" numCol="1" anchor="t" anchorCtr="0" compatLnSpc="1">
            <a:prstTxWarp prst="textNoShape">
              <a:avLst/>
            </a:prstTxWarp>
          </a:bodyPr>
          <a:lstStyle/>
          <a:p>
            <a:endParaRPr lang="en-US"/>
          </a:p>
        </p:txBody>
      </p:sp>
      <p:pic>
        <p:nvPicPr>
          <p:cNvPr id="3" name="Immagine 2">
            <a:extLst>
              <a:ext uri="{FF2B5EF4-FFF2-40B4-BE49-F238E27FC236}">
                <a16:creationId xmlns:a16="http://schemas.microsoft.com/office/drawing/2014/main" id="{A009628C-375A-4BCD-8A7C-B067E5359B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20735117" flipH="1">
            <a:off x="1853154" y="3171970"/>
            <a:ext cx="1737175" cy="1930194"/>
          </a:xfrm>
          <a:prstGeom prst="rect">
            <a:avLst/>
          </a:prstGeom>
        </p:spPr>
      </p:pic>
      <p:grpSp>
        <p:nvGrpSpPr>
          <p:cNvPr id="2" name="Gruppo 1">
            <a:extLst>
              <a:ext uri="{FF2B5EF4-FFF2-40B4-BE49-F238E27FC236}">
                <a16:creationId xmlns:a16="http://schemas.microsoft.com/office/drawing/2014/main" id="{9EF4D276-A746-4712-8C46-EACF1496CA5B}"/>
              </a:ext>
            </a:extLst>
          </p:cNvPr>
          <p:cNvGrpSpPr/>
          <p:nvPr/>
        </p:nvGrpSpPr>
        <p:grpSpPr>
          <a:xfrm>
            <a:off x="1484694" y="2187733"/>
            <a:ext cx="2578116" cy="1366723"/>
            <a:chOff x="1484694" y="2187733"/>
            <a:chExt cx="2578116" cy="1366723"/>
          </a:xfrm>
        </p:grpSpPr>
        <p:grpSp>
          <p:nvGrpSpPr>
            <p:cNvPr id="13" name="Group 54">
              <a:extLst>
                <a:ext uri="{FF2B5EF4-FFF2-40B4-BE49-F238E27FC236}">
                  <a16:creationId xmlns:a16="http://schemas.microsoft.com/office/drawing/2014/main" id="{FC3A9994-70AA-41BE-ADB7-D0B932948724}"/>
                </a:ext>
              </a:extLst>
            </p:cNvPr>
            <p:cNvGrpSpPr/>
            <p:nvPr/>
          </p:nvGrpSpPr>
          <p:grpSpPr>
            <a:xfrm>
              <a:off x="1685296" y="2187733"/>
              <a:ext cx="2377514" cy="1366723"/>
              <a:chOff x="306072" y="1209886"/>
              <a:chExt cx="2826280" cy="1517841"/>
            </a:xfrm>
          </p:grpSpPr>
          <p:sp>
            <p:nvSpPr>
              <p:cNvPr id="14" name="TextBox 55">
                <a:extLst>
                  <a:ext uri="{FF2B5EF4-FFF2-40B4-BE49-F238E27FC236}">
                    <a16:creationId xmlns:a16="http://schemas.microsoft.com/office/drawing/2014/main" id="{A1E3D324-F0D6-4140-9243-A2295F542730}"/>
                  </a:ext>
                </a:extLst>
              </p:cNvPr>
              <p:cNvSpPr txBox="1"/>
              <p:nvPr/>
            </p:nvSpPr>
            <p:spPr>
              <a:xfrm>
                <a:off x="306072" y="1209886"/>
                <a:ext cx="2826280" cy="957060"/>
              </a:xfrm>
              <a:prstGeom prst="rect">
                <a:avLst/>
              </a:prstGeom>
              <a:noFill/>
            </p:spPr>
            <p:txBody>
              <a:bodyPr wrap="square" lIns="0" tIns="0" rIns="0" bIns="0" rtlCol="0">
                <a:spAutoFit/>
              </a:bodyPr>
              <a:lstStyle/>
              <a:p>
                <a:r>
                  <a:rPr lang="en-ZA" sz="2800">
                    <a:solidFill>
                      <a:schemeClr val="bg1"/>
                    </a:solidFill>
                    <a:latin typeface="Abadi Extra Light" panose="020B0204020104020204" pitchFamily="34" charset="0"/>
                  </a:rPr>
                  <a:t>REQUIREMENT ANALYSIS</a:t>
                </a:r>
              </a:p>
            </p:txBody>
          </p:sp>
          <p:sp>
            <p:nvSpPr>
              <p:cNvPr id="15" name="TextBox 57">
                <a:extLst>
                  <a:ext uri="{FF2B5EF4-FFF2-40B4-BE49-F238E27FC236}">
                    <a16:creationId xmlns:a16="http://schemas.microsoft.com/office/drawing/2014/main" id="{9BD521B2-6BE4-4A4F-8C75-329D4E7EF92F}"/>
                  </a:ext>
                </a:extLst>
              </p:cNvPr>
              <p:cNvSpPr txBox="1"/>
              <p:nvPr/>
            </p:nvSpPr>
            <p:spPr>
              <a:xfrm>
                <a:off x="1443690" y="2456356"/>
                <a:ext cx="1463738" cy="271371"/>
              </a:xfrm>
              <a:prstGeom prst="rect">
                <a:avLst/>
              </a:prstGeom>
              <a:noFill/>
            </p:spPr>
            <p:txBody>
              <a:bodyPr wrap="square" lIns="0" tIns="0" rIns="0" bIns="0" rtlCol="0">
                <a:noAutofit/>
              </a:bodyPr>
              <a:lstStyle/>
              <a:p>
                <a:endParaRPr lang="en-ZA" sz="1000">
                  <a:solidFill>
                    <a:schemeClr val="tx1">
                      <a:lumMod val="75000"/>
                      <a:lumOff val="25000"/>
                    </a:schemeClr>
                  </a:solidFill>
                </a:endParaRPr>
              </a:p>
            </p:txBody>
          </p:sp>
        </p:grpSp>
        <p:sp>
          <p:nvSpPr>
            <p:cNvPr id="16" name="Rectangle 21">
              <a:extLst>
                <a:ext uri="{FF2B5EF4-FFF2-40B4-BE49-F238E27FC236}">
                  <a16:creationId xmlns:a16="http://schemas.microsoft.com/office/drawing/2014/main" id="{FF924015-3BD8-42F5-8455-B3BBB3BCFE9C}"/>
                </a:ext>
              </a:extLst>
            </p:cNvPr>
            <p:cNvSpPr/>
            <p:nvPr/>
          </p:nvSpPr>
          <p:spPr>
            <a:xfrm flipH="1">
              <a:off x="1484694" y="2296422"/>
              <a:ext cx="49405" cy="689704"/>
            </a:xfrm>
            <a:prstGeom prst="rect">
              <a:avLst/>
            </a:prstGeom>
            <a:solidFill>
              <a:srgbClr val="2E50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E508E"/>
                </a:solidFill>
              </a:endParaRPr>
            </a:p>
          </p:txBody>
        </p:sp>
      </p:grpSp>
    </p:spTree>
    <p:extLst>
      <p:ext uri="{BB962C8B-B14F-4D97-AF65-F5344CB8AC3E}">
        <p14:creationId xmlns:p14="http://schemas.microsoft.com/office/powerpoint/2010/main" val="3364563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3000" fill="hold"/>
                                        <p:tgtEl>
                                          <p:spTgt spid="3"/>
                                        </p:tgtEl>
                                        <p:attrNameLst>
                                          <p:attrName>ppt_x</p:attrName>
                                        </p:attrNameLst>
                                      </p:cBhvr>
                                      <p:tavLst>
                                        <p:tav tm="0">
                                          <p:val>
                                            <p:strVal val="0-#ppt_w/2"/>
                                          </p:val>
                                        </p:tav>
                                        <p:tav tm="100000">
                                          <p:val>
                                            <p:strVal val="#ppt_x"/>
                                          </p:val>
                                        </p:tav>
                                      </p:tavLst>
                                    </p:anim>
                                    <p:anim calcmode="lin" valueType="num">
                                      <p:cBhvr additive="base">
                                        <p:cTn id="8" dur="3000" fill="hold"/>
                                        <p:tgtEl>
                                          <p:spTgt spid="3"/>
                                        </p:tgtEl>
                                        <p:attrNameLst>
                                          <p:attrName>ppt_y</p:attrName>
                                        </p:attrNameLst>
                                      </p:cBhvr>
                                      <p:tavLst>
                                        <p:tav tm="0">
                                          <p:val>
                                            <p:strVal val="#ppt_y"/>
                                          </p:val>
                                        </p:tav>
                                        <p:tav tm="100000">
                                          <p:val>
                                            <p:strVal val="#ppt_y"/>
                                          </p:val>
                                        </p:tav>
                                      </p:tavLst>
                                    </p:anim>
                                  </p:childTnLst>
                                </p:cTn>
                              </p:par>
                              <p:par>
                                <p:cTn id="9" presetID="26" presetClass="emph" presetSubtype="0" fill="hold" grpId="0" nodeType="withEffect">
                                  <p:stCondLst>
                                    <p:cond delay="0"/>
                                  </p:stCondLst>
                                  <p:childTnLst>
                                    <p:animEffect transition="out" filter="fade">
                                      <p:cBhvr>
                                        <p:cTn id="10" dur="700" tmFilter="0, 0; .2, .5; .8, .5; 1, 0"/>
                                        <p:tgtEl>
                                          <p:spTgt spid="46"/>
                                        </p:tgtEl>
                                      </p:cBhvr>
                                    </p:animEffect>
                                    <p:animScale>
                                      <p:cBhvr>
                                        <p:cTn id="11" dur="350" autoRev="1" fill="hold"/>
                                        <p:tgtEl>
                                          <p:spTgt spid="46"/>
                                        </p:tgtEl>
                                      </p:cBhvr>
                                      <p:by x="105000" y="105000"/>
                                    </p:animScale>
                                  </p:childTnLst>
                                </p:cTn>
                              </p:par>
                            </p:childTnLst>
                          </p:cTn>
                        </p:par>
                        <p:par>
                          <p:cTn id="12" fill="hold">
                            <p:stCondLst>
                              <p:cond delay="3000"/>
                            </p:stCondLst>
                            <p:childTnLst>
                              <p:par>
                                <p:cTn id="13" presetID="2" presetClass="entr" presetSubtype="1" fill="hold" grpId="0" nodeType="afterEffect">
                                  <p:stCondLst>
                                    <p:cond delay="0"/>
                                  </p:stCondLst>
                                  <p:childTnLst>
                                    <p:set>
                                      <p:cBhvr>
                                        <p:cTn id="14" dur="1" fill="hold">
                                          <p:stCondLst>
                                            <p:cond delay="0"/>
                                          </p:stCondLst>
                                        </p:cTn>
                                        <p:tgtEl>
                                          <p:spTgt spid="47"/>
                                        </p:tgtEl>
                                        <p:attrNameLst>
                                          <p:attrName>style.visibility</p:attrName>
                                        </p:attrNameLst>
                                      </p:cBhvr>
                                      <p:to>
                                        <p:strVal val="visible"/>
                                      </p:to>
                                    </p:set>
                                    <p:anim calcmode="lin" valueType="num">
                                      <p:cBhvr additive="base">
                                        <p:cTn id="15" dur="500" fill="hold"/>
                                        <p:tgtEl>
                                          <p:spTgt spid="47"/>
                                        </p:tgtEl>
                                        <p:attrNameLst>
                                          <p:attrName>ppt_x</p:attrName>
                                        </p:attrNameLst>
                                      </p:cBhvr>
                                      <p:tavLst>
                                        <p:tav tm="0">
                                          <p:val>
                                            <p:strVal val="#ppt_x"/>
                                          </p:val>
                                        </p:tav>
                                        <p:tav tm="100000">
                                          <p:val>
                                            <p:strVal val="#ppt_x"/>
                                          </p:val>
                                        </p:tav>
                                      </p:tavLst>
                                    </p:anim>
                                    <p:anim calcmode="lin" valueType="num">
                                      <p:cBhvr additive="base">
                                        <p:cTn id="16" dur="500" fill="hold"/>
                                        <p:tgtEl>
                                          <p:spTgt spid="47"/>
                                        </p:tgtEl>
                                        <p:attrNameLst>
                                          <p:attrName>ppt_y</p:attrName>
                                        </p:attrNameLst>
                                      </p:cBhvr>
                                      <p:tavLst>
                                        <p:tav tm="0">
                                          <p:val>
                                            <p:strVal val="0-#ppt_h/2"/>
                                          </p:val>
                                        </p:tav>
                                        <p:tav tm="100000">
                                          <p:val>
                                            <p:strVal val="#ppt_y"/>
                                          </p:val>
                                        </p:tav>
                                      </p:tavLst>
                                    </p:anim>
                                  </p:childTnLst>
                                </p:cTn>
                              </p:par>
                              <p:par>
                                <p:cTn id="17" presetID="2" presetClass="entr" presetSubtype="1" fill="hold" nodeType="with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500" fill="hold"/>
                                        <p:tgtEl>
                                          <p:spTgt spid="27"/>
                                        </p:tgtEl>
                                        <p:attrNameLst>
                                          <p:attrName>ppt_x</p:attrName>
                                        </p:attrNameLst>
                                      </p:cBhvr>
                                      <p:tavLst>
                                        <p:tav tm="0">
                                          <p:val>
                                            <p:strVal val="#ppt_x"/>
                                          </p:val>
                                        </p:tav>
                                        <p:tav tm="100000">
                                          <p:val>
                                            <p:strVal val="#ppt_x"/>
                                          </p:val>
                                        </p:tav>
                                      </p:tavLst>
                                    </p:anim>
                                    <p:anim calcmode="lin" valueType="num">
                                      <p:cBhvr additive="base">
                                        <p:cTn id="20" dur="500" fill="hold"/>
                                        <p:tgtEl>
                                          <p:spTgt spid="27"/>
                                        </p:tgtEl>
                                        <p:attrNameLst>
                                          <p:attrName>ppt_y</p:attrName>
                                        </p:attrNameLst>
                                      </p:cBhvr>
                                      <p:tavLst>
                                        <p:tav tm="0">
                                          <p:val>
                                            <p:strVal val="0-#ppt_h/2"/>
                                          </p:val>
                                        </p:tav>
                                        <p:tav tm="100000">
                                          <p:val>
                                            <p:strVal val="#ppt_y"/>
                                          </p:val>
                                        </p:tav>
                                      </p:tavLst>
                                    </p:anim>
                                  </p:childTnLst>
                                </p:cTn>
                              </p:par>
                              <p:par>
                                <p:cTn id="21" presetID="10" presetClass="exit" presetSubtype="0" fill="hold" nodeType="withEffect">
                                  <p:stCondLst>
                                    <p:cond delay="0"/>
                                  </p:stCondLst>
                                  <p:childTnLst>
                                    <p:animEffect transition="out" filter="fade">
                                      <p:cBhvr>
                                        <p:cTn id="22" dur="500"/>
                                        <p:tgtEl>
                                          <p:spTgt spid="3"/>
                                        </p:tgtEl>
                                      </p:cBhvr>
                                    </p:animEffect>
                                    <p:set>
                                      <p:cBhvr>
                                        <p:cTn id="23" dur="1" fill="hold">
                                          <p:stCondLst>
                                            <p:cond delay="499"/>
                                          </p:stCondLst>
                                        </p:cTn>
                                        <p:tgtEl>
                                          <p:spTgt spid="3"/>
                                        </p:tgtEl>
                                        <p:attrNameLst>
                                          <p:attrName>style.visibility</p:attrName>
                                        </p:attrNameLst>
                                      </p:cBhvr>
                                      <p:to>
                                        <p:strVal val="hidden"/>
                                      </p:to>
                                    </p:set>
                                  </p:childTnLst>
                                </p:cTn>
                              </p:par>
                              <p:par>
                                <p:cTn id="24" presetID="47" presetClass="entr" presetSubtype="0" fill="hold"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1000"/>
                                        <p:tgtEl>
                                          <p:spTgt spid="2"/>
                                        </p:tgtEl>
                                      </p:cBhvr>
                                    </p:animEffect>
                                    <p:anim calcmode="lin" valueType="num">
                                      <p:cBhvr>
                                        <p:cTn id="27" dur="1000" fill="hold"/>
                                        <p:tgtEl>
                                          <p:spTgt spid="2"/>
                                        </p:tgtEl>
                                        <p:attrNameLst>
                                          <p:attrName>ppt_x</p:attrName>
                                        </p:attrNameLst>
                                      </p:cBhvr>
                                      <p:tavLst>
                                        <p:tav tm="0">
                                          <p:val>
                                            <p:strVal val="#ppt_x"/>
                                          </p:val>
                                        </p:tav>
                                        <p:tav tm="100000">
                                          <p:val>
                                            <p:strVal val="#ppt_x"/>
                                          </p:val>
                                        </p:tav>
                                      </p:tavLst>
                                    </p:anim>
                                    <p:anim calcmode="lin" valueType="num">
                                      <p:cBhvr>
                                        <p:cTn id="28" dur="1000" fill="hold"/>
                                        <p:tgtEl>
                                          <p:spTgt spid="2"/>
                                        </p:tgtEl>
                                        <p:attrNameLst>
                                          <p:attrName>ppt_y</p:attrName>
                                        </p:attrNameLst>
                                      </p:cBhvr>
                                      <p:tavLst>
                                        <p:tav tm="0">
                                          <p:val>
                                            <p:strVal val="#ppt_y-.1"/>
                                          </p:val>
                                        </p:tav>
                                        <p:tav tm="100000">
                                          <p:val>
                                            <p:strVal val="#ppt_y"/>
                                          </p:val>
                                        </p:tav>
                                      </p:tavLst>
                                    </p:anim>
                                  </p:childTnLst>
                                </p:cTn>
                              </p:par>
                              <p:par>
                                <p:cTn id="29" presetID="10"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700"/>
                                        <p:tgtEl>
                                          <p:spTgt spid="20"/>
                                        </p:tgtEl>
                                      </p:cBhvr>
                                    </p:animEffect>
                                  </p:childTnLst>
                                </p:cTn>
                              </p:par>
                            </p:childTnLst>
                          </p:cTn>
                        </p:par>
                        <p:par>
                          <p:cTn id="32" fill="hold">
                            <p:stCondLst>
                              <p:cond delay="4000"/>
                            </p:stCondLst>
                            <p:childTnLst>
                              <p:par>
                                <p:cTn id="33" presetID="10" presetClass="entr" presetSubtype="0"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600"/>
                                        <p:tgtEl>
                                          <p:spTgt spid="18"/>
                                        </p:tgtEl>
                                      </p:cBhvr>
                                    </p:animEffect>
                                  </p:childTnLst>
                                </p:cTn>
                              </p:par>
                            </p:childTnLst>
                          </p:cTn>
                        </p:par>
                        <p:par>
                          <p:cTn id="36" fill="hold">
                            <p:stCondLst>
                              <p:cond delay="4600"/>
                            </p:stCondLst>
                            <p:childTnLst>
                              <p:par>
                                <p:cTn id="37" presetID="10" presetClass="entr" presetSubtype="0" fill="hold" grpId="0" nodeType="after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fade">
                                      <p:cBhvr>
                                        <p:cTn id="3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46" grpId="0" animBg="1"/>
      <p:bldP spid="18" grpId="0" animBg="1"/>
      <p:bldP spid="19" grpId="0" animBg="1"/>
      <p:bldP spid="4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37A3FDB4-C052-4DAF-937E-EEBE53FACA29}"/>
              </a:ext>
            </a:extLst>
          </p:cNvPr>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0" y="1"/>
            <a:ext cx="5333999" cy="6426199"/>
          </a:xfrm>
          <a:prstGeom prst="rect">
            <a:avLst/>
          </a:prstGeom>
        </p:spPr>
      </p:pic>
      <p:sp>
        <p:nvSpPr>
          <p:cNvPr id="10" name="Title 1">
            <a:extLst>
              <a:ext uri="{FF2B5EF4-FFF2-40B4-BE49-F238E27FC236}">
                <a16:creationId xmlns:a16="http://schemas.microsoft.com/office/drawing/2014/main" id="{8EE6BC23-8A0D-43B9-9587-F546B63EF382}"/>
              </a:ext>
            </a:extLst>
          </p:cNvPr>
          <p:cNvSpPr>
            <a:spLocks noGrp="1"/>
          </p:cNvSpPr>
          <p:nvPr>
            <p:ph type="title" idx="4294967295"/>
          </p:nvPr>
        </p:nvSpPr>
        <p:spPr>
          <a:xfrm>
            <a:off x="167169" y="-705864"/>
            <a:ext cx="10058400" cy="1450976"/>
          </a:xfrm>
        </p:spPr>
        <p:txBody>
          <a:bodyPr/>
          <a:lstStyle/>
          <a:p>
            <a:r>
              <a:rPr lang="en-US" sz="3600" b="1" dirty="0">
                <a:solidFill>
                  <a:schemeClr val="tx1">
                    <a:lumMod val="85000"/>
                    <a:lumOff val="15000"/>
                  </a:schemeClr>
                </a:solidFill>
                <a:latin typeface="Garamond" panose="02020404030301010803" pitchFamily="18" charset="0"/>
              </a:rPr>
              <a:t>Testing di </a:t>
            </a:r>
            <a:r>
              <a:rPr lang="en-US" sz="3600" b="1" dirty="0" err="1">
                <a:solidFill>
                  <a:schemeClr val="tx1">
                    <a:lumMod val="85000"/>
                    <a:lumOff val="15000"/>
                  </a:schemeClr>
                </a:solidFill>
                <a:latin typeface="Garamond" panose="02020404030301010803" pitchFamily="18" charset="0"/>
              </a:rPr>
              <a:t>sistema</a:t>
            </a:r>
            <a:endParaRPr lang="en-US" sz="3600" b="1" dirty="0">
              <a:solidFill>
                <a:schemeClr val="tx1">
                  <a:lumMod val="85000"/>
                  <a:lumOff val="15000"/>
                </a:schemeClr>
              </a:solidFill>
              <a:latin typeface="Garamond" panose="02020404030301010803" pitchFamily="18" charset="0"/>
            </a:endParaRPr>
          </a:p>
        </p:txBody>
      </p:sp>
      <p:cxnSp>
        <p:nvCxnSpPr>
          <p:cNvPr id="13" name="Connettore diritto 12">
            <a:extLst>
              <a:ext uri="{FF2B5EF4-FFF2-40B4-BE49-F238E27FC236}">
                <a16:creationId xmlns:a16="http://schemas.microsoft.com/office/drawing/2014/main" id="{AF6FF343-A7E9-497D-9714-E078734AA834}"/>
              </a:ext>
            </a:extLst>
          </p:cNvPr>
          <p:cNvCxnSpPr/>
          <p:nvPr/>
        </p:nvCxnSpPr>
        <p:spPr>
          <a:xfrm>
            <a:off x="0" y="862404"/>
            <a:ext cx="3163330" cy="0"/>
          </a:xfrm>
          <a:prstGeom prst="line">
            <a:avLst/>
          </a:prstGeom>
        </p:spPr>
        <p:style>
          <a:lnRef idx="1">
            <a:schemeClr val="dk1"/>
          </a:lnRef>
          <a:fillRef idx="0">
            <a:schemeClr val="dk1"/>
          </a:fillRef>
          <a:effectRef idx="0">
            <a:schemeClr val="dk1"/>
          </a:effectRef>
          <a:fontRef idx="minor">
            <a:schemeClr val="tx1"/>
          </a:fontRef>
        </p:style>
      </p:cxnSp>
      <p:sp>
        <p:nvSpPr>
          <p:cNvPr id="5" name="CasellaDiTesto 4">
            <a:extLst>
              <a:ext uri="{FF2B5EF4-FFF2-40B4-BE49-F238E27FC236}">
                <a16:creationId xmlns:a16="http://schemas.microsoft.com/office/drawing/2014/main" id="{6C762BAB-C6D7-469A-95D8-54EE8FB7097F}"/>
              </a:ext>
            </a:extLst>
          </p:cNvPr>
          <p:cNvSpPr txBox="1"/>
          <p:nvPr/>
        </p:nvSpPr>
        <p:spPr>
          <a:xfrm>
            <a:off x="1181132" y="2012989"/>
            <a:ext cx="9829735" cy="646331"/>
          </a:xfrm>
          <a:prstGeom prst="rect">
            <a:avLst/>
          </a:prstGeom>
          <a:noFill/>
        </p:spPr>
        <p:txBody>
          <a:bodyPr wrap="square" rtlCol="0">
            <a:spAutoFit/>
          </a:bodyPr>
          <a:lstStyle/>
          <a:p>
            <a:pPr algn="ctr"/>
            <a:r>
              <a:rPr lang="it-IT">
                <a:solidFill>
                  <a:srgbClr val="404040"/>
                </a:solidFill>
              </a:rPr>
              <a:t>Si è ricorso alla tecnica del </a:t>
            </a:r>
            <a:r>
              <a:rPr lang="it-IT" b="1" err="1">
                <a:solidFill>
                  <a:srgbClr val="404040"/>
                </a:solidFill>
              </a:rPr>
              <a:t>category</a:t>
            </a:r>
            <a:r>
              <a:rPr lang="it-IT" b="1">
                <a:solidFill>
                  <a:srgbClr val="404040"/>
                </a:solidFill>
              </a:rPr>
              <a:t> </a:t>
            </a:r>
            <a:r>
              <a:rPr lang="it-IT" b="1" err="1">
                <a:solidFill>
                  <a:srgbClr val="404040"/>
                </a:solidFill>
              </a:rPr>
              <a:t>partition</a:t>
            </a:r>
            <a:r>
              <a:rPr lang="it-IT" b="1">
                <a:solidFill>
                  <a:srgbClr val="404040"/>
                </a:solidFill>
              </a:rPr>
              <a:t> </a:t>
            </a:r>
            <a:r>
              <a:rPr lang="it-IT">
                <a:solidFill>
                  <a:srgbClr val="404040"/>
                </a:solidFill>
              </a:rPr>
              <a:t>ed al software </a:t>
            </a:r>
            <a:r>
              <a:rPr lang="it-IT" err="1">
                <a:solidFill>
                  <a:srgbClr val="404040"/>
                </a:solidFill>
              </a:rPr>
              <a:t>Katalon</a:t>
            </a:r>
            <a:r>
              <a:rPr lang="it-IT">
                <a:solidFill>
                  <a:srgbClr val="404040"/>
                </a:solidFill>
              </a:rPr>
              <a:t> Studio, per definire i casi di test ed osservare il comportamento del sistema in presenza di combinazioni di input non ammesse.</a:t>
            </a:r>
          </a:p>
        </p:txBody>
      </p:sp>
      <p:sp>
        <p:nvSpPr>
          <p:cNvPr id="7" name="Title 1">
            <a:extLst>
              <a:ext uri="{FF2B5EF4-FFF2-40B4-BE49-F238E27FC236}">
                <a16:creationId xmlns:a16="http://schemas.microsoft.com/office/drawing/2014/main" id="{7EEAFDD1-273D-4B29-BBE7-CE0AAFDF8E32}"/>
              </a:ext>
            </a:extLst>
          </p:cNvPr>
          <p:cNvSpPr txBox="1">
            <a:spLocks/>
          </p:cNvSpPr>
          <p:nvPr/>
        </p:nvSpPr>
        <p:spPr>
          <a:xfrm>
            <a:off x="5552751" y="3091784"/>
            <a:ext cx="3709236" cy="1450976"/>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en-US" sz="3600" dirty="0" err="1">
                <a:solidFill>
                  <a:schemeClr val="tx1">
                    <a:lumMod val="50000"/>
                    <a:lumOff val="50000"/>
                  </a:schemeClr>
                </a:solidFill>
                <a:latin typeface="Abadi Extra Light" panose="020B0204020104020204" pitchFamily="34" charset="0"/>
              </a:rPr>
              <a:t>Katalon</a:t>
            </a:r>
            <a:r>
              <a:rPr lang="en-US" sz="3600" dirty="0">
                <a:solidFill>
                  <a:schemeClr val="tx1">
                    <a:lumMod val="50000"/>
                    <a:lumOff val="50000"/>
                  </a:schemeClr>
                </a:solidFill>
                <a:latin typeface="Abadi Extra Light" panose="020B0204020104020204" pitchFamily="34" charset="0"/>
              </a:rPr>
              <a:t> studio</a:t>
            </a:r>
          </a:p>
        </p:txBody>
      </p:sp>
    </p:spTree>
    <p:extLst>
      <p:ext uri="{BB962C8B-B14F-4D97-AF65-F5344CB8AC3E}">
        <p14:creationId xmlns:p14="http://schemas.microsoft.com/office/powerpoint/2010/main" val="2035147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2" presetClass="entr" presetSubtype="8"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2250" fill="hold"/>
                                        <p:tgtEl>
                                          <p:spTgt spid="3"/>
                                        </p:tgtEl>
                                        <p:attrNameLst>
                                          <p:attrName>ppt_x</p:attrName>
                                        </p:attrNameLst>
                                      </p:cBhvr>
                                      <p:tavLst>
                                        <p:tav tm="0">
                                          <p:val>
                                            <p:strVal val="0-#ppt_w/2"/>
                                          </p:val>
                                        </p:tav>
                                        <p:tav tm="100000">
                                          <p:val>
                                            <p:strVal val="#ppt_x"/>
                                          </p:val>
                                        </p:tav>
                                      </p:tavLst>
                                    </p:anim>
                                    <p:anim calcmode="lin" valueType="num">
                                      <p:cBhvr additive="base">
                                        <p:cTn id="13" dur="2250" fill="hold"/>
                                        <p:tgtEl>
                                          <p:spTgt spid="3"/>
                                        </p:tgtEl>
                                        <p:attrNameLst>
                                          <p:attrName>ppt_y</p:attrName>
                                        </p:attrNameLst>
                                      </p:cBhvr>
                                      <p:tavLst>
                                        <p:tav tm="0">
                                          <p:val>
                                            <p:strVal val="#ppt_y"/>
                                          </p:val>
                                        </p:tav>
                                        <p:tav tm="100000">
                                          <p:val>
                                            <p:strVal val="#ppt_y"/>
                                          </p:val>
                                        </p:tav>
                                      </p:tavLst>
                                    </p:anim>
                                  </p:childTnLst>
                                </p:cTn>
                              </p:par>
                              <p:par>
                                <p:cTn id="14" presetID="2" presetClass="entr" presetSubtype="2"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2000" fill="hold"/>
                                        <p:tgtEl>
                                          <p:spTgt spid="7"/>
                                        </p:tgtEl>
                                        <p:attrNameLst>
                                          <p:attrName>ppt_x</p:attrName>
                                        </p:attrNameLst>
                                      </p:cBhvr>
                                      <p:tavLst>
                                        <p:tav tm="0">
                                          <p:val>
                                            <p:strVal val="1+#ppt_w/2"/>
                                          </p:val>
                                        </p:tav>
                                        <p:tav tm="100000">
                                          <p:val>
                                            <p:strVal val="#ppt_x"/>
                                          </p:val>
                                        </p:tav>
                                      </p:tavLst>
                                    </p:anim>
                                    <p:anim calcmode="lin" valueType="num">
                                      <p:cBhvr additive="base">
                                        <p:cTn id="17" dur="2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8EE6BC23-8A0D-43B9-9587-F546B63EF382}"/>
              </a:ext>
            </a:extLst>
          </p:cNvPr>
          <p:cNvSpPr>
            <a:spLocks noGrp="1"/>
          </p:cNvSpPr>
          <p:nvPr>
            <p:ph type="title" idx="4294967295"/>
          </p:nvPr>
        </p:nvSpPr>
        <p:spPr>
          <a:xfrm>
            <a:off x="167169" y="-705864"/>
            <a:ext cx="10058400" cy="1450976"/>
          </a:xfrm>
        </p:spPr>
        <p:txBody>
          <a:bodyPr/>
          <a:lstStyle/>
          <a:p>
            <a:r>
              <a:rPr lang="en-US" sz="3600" b="1" err="1">
                <a:solidFill>
                  <a:schemeClr val="tx1">
                    <a:lumMod val="85000"/>
                    <a:lumOff val="15000"/>
                  </a:schemeClr>
                </a:solidFill>
                <a:latin typeface="Garamond" panose="02020404030301010803" pitchFamily="18" charset="0"/>
              </a:rPr>
              <a:t>Criteri</a:t>
            </a:r>
            <a:r>
              <a:rPr lang="en-US" sz="3600" b="1">
                <a:solidFill>
                  <a:schemeClr val="tx1">
                    <a:lumMod val="85000"/>
                    <a:lumOff val="15000"/>
                  </a:schemeClr>
                </a:solidFill>
                <a:latin typeface="Garamond" panose="02020404030301010803" pitchFamily="18" charset="0"/>
              </a:rPr>
              <a:t> Testing</a:t>
            </a:r>
          </a:p>
        </p:txBody>
      </p:sp>
      <p:sp>
        <p:nvSpPr>
          <p:cNvPr id="20" name="CasellaDiTesto 19">
            <a:extLst>
              <a:ext uri="{FF2B5EF4-FFF2-40B4-BE49-F238E27FC236}">
                <a16:creationId xmlns:a16="http://schemas.microsoft.com/office/drawing/2014/main" id="{34B58EBC-75B1-483C-8DD2-2D2333E717B9}"/>
              </a:ext>
            </a:extLst>
          </p:cNvPr>
          <p:cNvSpPr txBox="1"/>
          <p:nvPr/>
        </p:nvSpPr>
        <p:spPr>
          <a:xfrm>
            <a:off x="4622492" y="3048545"/>
            <a:ext cx="3475967" cy="430887"/>
          </a:xfrm>
          <a:prstGeom prst="rect">
            <a:avLst/>
          </a:prstGeom>
          <a:noFill/>
        </p:spPr>
        <p:txBody>
          <a:bodyPr wrap="square" rtlCol="0">
            <a:spAutoFit/>
          </a:bodyPr>
          <a:lstStyle/>
          <a:p>
            <a:r>
              <a:rPr lang="it-IT" sz="2200" b="1" dirty="0">
                <a:solidFill>
                  <a:schemeClr val="tx2"/>
                </a:solidFill>
                <a:latin typeface="Abadi" panose="020B0604020104020204" pitchFamily="34" charset="0"/>
              </a:rPr>
              <a:t>Criteri di terminazione</a:t>
            </a:r>
          </a:p>
        </p:txBody>
      </p:sp>
      <p:sp>
        <p:nvSpPr>
          <p:cNvPr id="26" name="CasellaDiTesto 25">
            <a:extLst>
              <a:ext uri="{FF2B5EF4-FFF2-40B4-BE49-F238E27FC236}">
                <a16:creationId xmlns:a16="http://schemas.microsoft.com/office/drawing/2014/main" id="{EA314C55-078A-42E3-8FD9-8F2F73C326EC}"/>
              </a:ext>
            </a:extLst>
          </p:cNvPr>
          <p:cNvSpPr txBox="1"/>
          <p:nvPr/>
        </p:nvSpPr>
        <p:spPr>
          <a:xfrm>
            <a:off x="4548061" y="1380076"/>
            <a:ext cx="3624831" cy="430887"/>
          </a:xfrm>
          <a:prstGeom prst="rect">
            <a:avLst/>
          </a:prstGeom>
          <a:noFill/>
        </p:spPr>
        <p:txBody>
          <a:bodyPr wrap="square" rtlCol="0">
            <a:spAutoFit/>
          </a:bodyPr>
          <a:lstStyle/>
          <a:p>
            <a:r>
              <a:rPr lang="it-IT" sz="2200" b="1">
                <a:solidFill>
                  <a:schemeClr val="tx2"/>
                </a:solidFill>
                <a:latin typeface="Abadi" panose="020B0604020104020204" pitchFamily="34" charset="0"/>
              </a:rPr>
              <a:t>Criteri di sospensione</a:t>
            </a:r>
          </a:p>
        </p:txBody>
      </p:sp>
      <p:cxnSp>
        <p:nvCxnSpPr>
          <p:cNvPr id="13" name="Connettore diritto 12">
            <a:extLst>
              <a:ext uri="{FF2B5EF4-FFF2-40B4-BE49-F238E27FC236}">
                <a16:creationId xmlns:a16="http://schemas.microsoft.com/office/drawing/2014/main" id="{AF6FF343-A7E9-497D-9714-E078734AA834}"/>
              </a:ext>
            </a:extLst>
          </p:cNvPr>
          <p:cNvCxnSpPr/>
          <p:nvPr/>
        </p:nvCxnSpPr>
        <p:spPr>
          <a:xfrm>
            <a:off x="0" y="862404"/>
            <a:ext cx="3163330" cy="0"/>
          </a:xfrm>
          <a:prstGeom prst="line">
            <a:avLst/>
          </a:prstGeom>
        </p:spPr>
        <p:style>
          <a:lnRef idx="1">
            <a:schemeClr val="dk1"/>
          </a:lnRef>
          <a:fillRef idx="0">
            <a:schemeClr val="dk1"/>
          </a:fillRef>
          <a:effectRef idx="0">
            <a:schemeClr val="dk1"/>
          </a:effectRef>
          <a:fontRef idx="minor">
            <a:schemeClr val="tx1"/>
          </a:fontRef>
        </p:style>
      </p:cxnSp>
      <p:sp>
        <p:nvSpPr>
          <p:cNvPr id="2" name="CasellaDiTesto 1">
            <a:extLst>
              <a:ext uri="{FF2B5EF4-FFF2-40B4-BE49-F238E27FC236}">
                <a16:creationId xmlns:a16="http://schemas.microsoft.com/office/drawing/2014/main" id="{75C909A9-23AA-4BBE-BBBA-5BA1723C97E9}"/>
              </a:ext>
            </a:extLst>
          </p:cNvPr>
          <p:cNvSpPr txBox="1"/>
          <p:nvPr/>
        </p:nvSpPr>
        <p:spPr>
          <a:xfrm>
            <a:off x="1546646" y="1921661"/>
            <a:ext cx="9098708" cy="646331"/>
          </a:xfrm>
          <a:prstGeom prst="rect">
            <a:avLst/>
          </a:prstGeom>
          <a:noFill/>
        </p:spPr>
        <p:txBody>
          <a:bodyPr wrap="square" rtlCol="0">
            <a:spAutoFit/>
          </a:bodyPr>
          <a:lstStyle/>
          <a:p>
            <a:pPr algn="ctr"/>
            <a:r>
              <a:rPr lang="it-IT">
                <a:solidFill>
                  <a:srgbClr val="404040"/>
                </a:solidFill>
              </a:rPr>
              <a:t>Il testing è sospeso se almeno il 10% dei casi di test riporta errori; in questo caso il team dovrà provvedere a correggere i fault prima di procedere ulteriormente con il testing.</a:t>
            </a:r>
          </a:p>
        </p:txBody>
      </p:sp>
      <p:sp>
        <p:nvSpPr>
          <p:cNvPr id="4" name="CasellaDiTesto 3">
            <a:extLst>
              <a:ext uri="{FF2B5EF4-FFF2-40B4-BE49-F238E27FC236}">
                <a16:creationId xmlns:a16="http://schemas.microsoft.com/office/drawing/2014/main" id="{59EA44AB-977D-4654-9CE5-DEA3917842B6}"/>
              </a:ext>
            </a:extLst>
          </p:cNvPr>
          <p:cNvSpPr txBox="1"/>
          <p:nvPr/>
        </p:nvSpPr>
        <p:spPr>
          <a:xfrm>
            <a:off x="2223725" y="3659498"/>
            <a:ext cx="7744550" cy="646331"/>
          </a:xfrm>
          <a:prstGeom prst="rect">
            <a:avLst/>
          </a:prstGeom>
          <a:noFill/>
        </p:spPr>
        <p:txBody>
          <a:bodyPr wrap="square" rtlCol="0">
            <a:spAutoFit/>
          </a:bodyPr>
          <a:lstStyle/>
          <a:p>
            <a:pPr algn="ctr"/>
            <a:r>
              <a:rPr lang="it-IT" dirty="0">
                <a:solidFill>
                  <a:srgbClr val="404040"/>
                </a:solidFill>
              </a:rPr>
              <a:t>Il testing si considera terminato se è stata raggiunta la percentuale minima del </a:t>
            </a:r>
            <a:r>
              <a:rPr lang="it-IT" b="1" dirty="0">
                <a:solidFill>
                  <a:srgbClr val="404040"/>
                </a:solidFill>
              </a:rPr>
              <a:t>75%</a:t>
            </a:r>
            <a:r>
              <a:rPr lang="it-IT" dirty="0">
                <a:solidFill>
                  <a:srgbClr val="404040"/>
                </a:solidFill>
              </a:rPr>
              <a:t> di </a:t>
            </a:r>
            <a:r>
              <a:rPr lang="it-IT" dirty="0" err="1">
                <a:solidFill>
                  <a:srgbClr val="404040"/>
                </a:solidFill>
              </a:rPr>
              <a:t>branch</a:t>
            </a:r>
            <a:r>
              <a:rPr lang="it-IT" dirty="0">
                <a:solidFill>
                  <a:srgbClr val="404040"/>
                </a:solidFill>
              </a:rPr>
              <a:t> coverage.</a:t>
            </a:r>
          </a:p>
        </p:txBody>
      </p:sp>
      <p:pic>
        <p:nvPicPr>
          <p:cNvPr id="8" name="Immagine 7">
            <a:extLst>
              <a:ext uri="{FF2B5EF4-FFF2-40B4-BE49-F238E27FC236}">
                <a16:creationId xmlns:a16="http://schemas.microsoft.com/office/drawing/2014/main" id="{AD448488-6821-40DE-BD69-CBF99CAD2257}"/>
              </a:ext>
            </a:extLst>
          </p:cNvPr>
          <p:cNvPicPr/>
          <p:nvPr/>
        </p:nvPicPr>
        <p:blipFill>
          <a:blip r:embed="rId2"/>
          <a:stretch>
            <a:fillRect/>
          </a:stretch>
        </p:blipFill>
        <p:spPr>
          <a:xfrm>
            <a:off x="3233420" y="4416260"/>
            <a:ext cx="5725160" cy="1962150"/>
          </a:xfrm>
          <a:prstGeom prst="rect">
            <a:avLst/>
          </a:prstGeom>
          <a:ln>
            <a:noFill/>
          </a:ln>
          <a:effectLst>
            <a:outerShdw blurRad="292100" dist="139700" dir="2700000" algn="tl" rotWithShape="0">
              <a:srgbClr val="333333">
                <a:alpha val="65000"/>
              </a:srgbClr>
            </a:outerShdw>
          </a:effectLst>
        </p:spPr>
      </p:pic>
      <p:sp>
        <p:nvSpPr>
          <p:cNvPr id="3" name="Rettangolo 2">
            <a:extLst>
              <a:ext uri="{FF2B5EF4-FFF2-40B4-BE49-F238E27FC236}">
                <a16:creationId xmlns:a16="http://schemas.microsoft.com/office/drawing/2014/main" id="{B8532C75-F830-4E44-AF37-F13FCE5BDB34}"/>
              </a:ext>
            </a:extLst>
          </p:cNvPr>
          <p:cNvSpPr/>
          <p:nvPr/>
        </p:nvSpPr>
        <p:spPr>
          <a:xfrm>
            <a:off x="3364753" y="5410783"/>
            <a:ext cx="5516282" cy="164995"/>
          </a:xfrm>
          <a:prstGeom prst="rect">
            <a:avLst/>
          </a:prstGeom>
          <a:solidFill>
            <a:srgbClr val="FFFF00">
              <a:alpha val="3294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1247708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47"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500"/>
                                        <p:tgtEl>
                                          <p:spTgt spid="20"/>
                                        </p:tgtEl>
                                      </p:cBhvr>
                                    </p:animEffect>
                                  </p:childTnLst>
                                </p:cTn>
                              </p:par>
                            </p:childTnLst>
                          </p:cTn>
                        </p:par>
                      </p:childTnLst>
                    </p:cTn>
                  </p:par>
                  <p:par>
                    <p:cTn id="20" fill="hold">
                      <p:stCondLst>
                        <p:cond delay="indefinite"/>
                      </p:stCondLst>
                      <p:childTnLst>
                        <p:par>
                          <p:cTn id="21" fill="hold">
                            <p:stCondLst>
                              <p:cond delay="0"/>
                            </p:stCondLst>
                            <p:childTnLst>
                              <p:par>
                                <p:cTn id="22" presetID="47" presetClass="entr" presetSubtype="0" fill="hold" grpId="0" nodeType="click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1000"/>
                                        <p:tgtEl>
                                          <p:spTgt spid="4"/>
                                        </p:tgtEl>
                                      </p:cBhvr>
                                    </p:animEffect>
                                    <p:anim calcmode="lin" valueType="num">
                                      <p:cBhvr>
                                        <p:cTn id="25" dur="1000" fill="hold"/>
                                        <p:tgtEl>
                                          <p:spTgt spid="4"/>
                                        </p:tgtEl>
                                        <p:attrNameLst>
                                          <p:attrName>ppt_x</p:attrName>
                                        </p:attrNameLst>
                                      </p:cBhvr>
                                      <p:tavLst>
                                        <p:tav tm="0">
                                          <p:val>
                                            <p:strVal val="#ppt_x"/>
                                          </p:val>
                                        </p:tav>
                                        <p:tav tm="100000">
                                          <p:val>
                                            <p:strVal val="#ppt_x"/>
                                          </p:val>
                                        </p:tav>
                                      </p:tavLst>
                                    </p:anim>
                                    <p:anim calcmode="lin" valueType="num">
                                      <p:cBhvr>
                                        <p:cTn id="26" dur="1000" fill="hold"/>
                                        <p:tgtEl>
                                          <p:spTgt spid="4"/>
                                        </p:tgtEl>
                                        <p:attrNameLst>
                                          <p:attrName>ppt_y</p:attrName>
                                        </p:attrNameLst>
                                      </p:cBhvr>
                                      <p:tavLst>
                                        <p:tav tm="0">
                                          <p:val>
                                            <p:strVal val="#ppt_y-.1"/>
                                          </p:val>
                                        </p:tav>
                                        <p:tav tm="100000">
                                          <p:val>
                                            <p:strVal val="#ppt_y"/>
                                          </p:val>
                                        </p:tav>
                                      </p:tavLst>
                                    </p:anim>
                                  </p:childTnLst>
                                </p:cTn>
                              </p:par>
                              <p:par>
                                <p:cTn id="27" presetID="47" presetClass="entr" presetSubtype="0" fill="hold"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1000"/>
                                        <p:tgtEl>
                                          <p:spTgt spid="8"/>
                                        </p:tgtEl>
                                      </p:cBhvr>
                                    </p:animEffect>
                                    <p:anim calcmode="lin" valueType="num">
                                      <p:cBhvr>
                                        <p:cTn id="30" dur="1000" fill="hold"/>
                                        <p:tgtEl>
                                          <p:spTgt spid="8"/>
                                        </p:tgtEl>
                                        <p:attrNameLst>
                                          <p:attrName>ppt_x</p:attrName>
                                        </p:attrNameLst>
                                      </p:cBhvr>
                                      <p:tavLst>
                                        <p:tav tm="0">
                                          <p:val>
                                            <p:strVal val="#ppt_x"/>
                                          </p:val>
                                        </p:tav>
                                        <p:tav tm="100000">
                                          <p:val>
                                            <p:strVal val="#ppt_x"/>
                                          </p:val>
                                        </p:tav>
                                      </p:tavLst>
                                    </p:anim>
                                    <p:anim calcmode="lin" valueType="num">
                                      <p:cBhvr>
                                        <p:cTn id="31" dur="1000" fill="hold"/>
                                        <p:tgtEl>
                                          <p:spTgt spid="8"/>
                                        </p:tgtEl>
                                        <p:attrNameLst>
                                          <p:attrName>ppt_y</p:attrName>
                                        </p:attrNameLst>
                                      </p:cBhvr>
                                      <p:tavLst>
                                        <p:tav tm="0">
                                          <p:val>
                                            <p:strVal val="#ppt_y-.1"/>
                                          </p:val>
                                        </p:tav>
                                        <p:tav tm="100000">
                                          <p:val>
                                            <p:strVal val="#ppt_y"/>
                                          </p:val>
                                        </p:tav>
                                      </p:tavLst>
                                    </p:anim>
                                  </p:childTnLst>
                                </p:cTn>
                              </p:par>
                            </p:childTnLst>
                          </p:cTn>
                        </p:par>
                        <p:par>
                          <p:cTn id="32" fill="hold">
                            <p:stCondLst>
                              <p:cond delay="1000"/>
                            </p:stCondLst>
                            <p:childTnLst>
                              <p:par>
                                <p:cTn id="33" presetID="53" presetClass="entr" presetSubtype="16" fill="hold" grpId="0" nodeType="afterEffect">
                                  <p:stCondLst>
                                    <p:cond delay="0"/>
                                  </p:stCondLst>
                                  <p:childTnLst>
                                    <p:set>
                                      <p:cBhvr>
                                        <p:cTn id="34" dur="1" fill="hold">
                                          <p:stCondLst>
                                            <p:cond delay="0"/>
                                          </p:stCondLst>
                                        </p:cTn>
                                        <p:tgtEl>
                                          <p:spTgt spid="3"/>
                                        </p:tgtEl>
                                        <p:attrNameLst>
                                          <p:attrName>style.visibility</p:attrName>
                                        </p:attrNameLst>
                                      </p:cBhvr>
                                      <p:to>
                                        <p:strVal val="visible"/>
                                      </p:to>
                                    </p:set>
                                    <p:anim calcmode="lin" valueType="num">
                                      <p:cBhvr>
                                        <p:cTn id="35" dur="500" fill="hold"/>
                                        <p:tgtEl>
                                          <p:spTgt spid="3"/>
                                        </p:tgtEl>
                                        <p:attrNameLst>
                                          <p:attrName>ppt_w</p:attrName>
                                        </p:attrNameLst>
                                      </p:cBhvr>
                                      <p:tavLst>
                                        <p:tav tm="0">
                                          <p:val>
                                            <p:fltVal val="0"/>
                                          </p:val>
                                        </p:tav>
                                        <p:tav tm="100000">
                                          <p:val>
                                            <p:strVal val="#ppt_w"/>
                                          </p:val>
                                        </p:tav>
                                      </p:tavLst>
                                    </p:anim>
                                    <p:anim calcmode="lin" valueType="num">
                                      <p:cBhvr>
                                        <p:cTn id="36" dur="500" fill="hold"/>
                                        <p:tgtEl>
                                          <p:spTgt spid="3"/>
                                        </p:tgtEl>
                                        <p:attrNameLst>
                                          <p:attrName>ppt_h</p:attrName>
                                        </p:attrNameLst>
                                      </p:cBhvr>
                                      <p:tavLst>
                                        <p:tav tm="0">
                                          <p:val>
                                            <p:fltVal val="0"/>
                                          </p:val>
                                        </p:tav>
                                        <p:tav tm="100000">
                                          <p:val>
                                            <p:strVal val="#ppt_h"/>
                                          </p:val>
                                        </p:tav>
                                      </p:tavLst>
                                    </p:anim>
                                    <p:animEffect transition="in" filter="fade">
                                      <p:cBhvr>
                                        <p:cTn id="3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6" grpId="0"/>
      <p:bldP spid="2" grpId="0"/>
      <p:bldP spid="4" grpId="0"/>
      <p:bldP spid="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sellaDiTesto 5">
            <a:extLst>
              <a:ext uri="{FF2B5EF4-FFF2-40B4-BE49-F238E27FC236}">
                <a16:creationId xmlns:a16="http://schemas.microsoft.com/office/drawing/2014/main" id="{1F8F48FB-CBF8-44A8-BADD-A30DC97253E2}"/>
              </a:ext>
            </a:extLst>
          </p:cNvPr>
          <p:cNvSpPr txBox="1"/>
          <p:nvPr/>
        </p:nvSpPr>
        <p:spPr>
          <a:xfrm>
            <a:off x="346608" y="93067"/>
            <a:ext cx="6098058" cy="595869"/>
          </a:xfrm>
          <a:prstGeom prst="rect">
            <a:avLst/>
          </a:prstGeom>
          <a:noFill/>
        </p:spPr>
        <p:txBody>
          <a:bodyPr wrap="square">
            <a:spAutoFit/>
          </a:bodyPr>
          <a:lstStyle/>
          <a:p>
            <a:pPr marL="0" marR="0" lvl="0" indent="0" fontAlgn="auto">
              <a:lnSpc>
                <a:spcPct val="90000"/>
              </a:lnSpc>
              <a:spcBef>
                <a:spcPct val="0"/>
              </a:spcBef>
              <a:spcAft>
                <a:spcPts val="0"/>
              </a:spcAft>
              <a:buClrTx/>
              <a:buSzTx/>
              <a:tabLst/>
              <a:defRPr/>
            </a:pPr>
            <a:r>
              <a:rPr lang="it-IT" sz="3600" b="1" spc="-50">
                <a:solidFill>
                  <a:schemeClr val="tx1">
                    <a:lumMod val="85000"/>
                    <a:lumOff val="15000"/>
                  </a:schemeClr>
                </a:solidFill>
                <a:latin typeface="Garamond" panose="02020404030301010803" pitchFamily="18" charset="0"/>
                <a:ea typeface="+mj-ea"/>
                <a:cs typeface="+mj-cs"/>
              </a:rPr>
              <a:t>Materiale per il testing</a:t>
            </a:r>
          </a:p>
        </p:txBody>
      </p:sp>
      <p:cxnSp>
        <p:nvCxnSpPr>
          <p:cNvPr id="8" name="Connettore diritto 7">
            <a:extLst>
              <a:ext uri="{FF2B5EF4-FFF2-40B4-BE49-F238E27FC236}">
                <a16:creationId xmlns:a16="http://schemas.microsoft.com/office/drawing/2014/main" id="{DEB0581A-34F7-46BD-9790-690766CCF5EF}"/>
              </a:ext>
            </a:extLst>
          </p:cNvPr>
          <p:cNvCxnSpPr/>
          <p:nvPr/>
        </p:nvCxnSpPr>
        <p:spPr>
          <a:xfrm>
            <a:off x="0" y="772100"/>
            <a:ext cx="3212757" cy="0"/>
          </a:xfrm>
          <a:prstGeom prst="line">
            <a:avLst/>
          </a:prstGeom>
        </p:spPr>
        <p:style>
          <a:lnRef idx="1">
            <a:schemeClr val="dk1"/>
          </a:lnRef>
          <a:fillRef idx="0">
            <a:schemeClr val="dk1"/>
          </a:fillRef>
          <a:effectRef idx="0">
            <a:schemeClr val="dk1"/>
          </a:effectRef>
          <a:fontRef idx="minor">
            <a:schemeClr val="tx1"/>
          </a:fontRef>
        </p:style>
      </p:cxnSp>
      <p:sp>
        <p:nvSpPr>
          <p:cNvPr id="14" name="CasellaDiTesto 13">
            <a:extLst>
              <a:ext uri="{FF2B5EF4-FFF2-40B4-BE49-F238E27FC236}">
                <a16:creationId xmlns:a16="http://schemas.microsoft.com/office/drawing/2014/main" id="{E81725A8-D478-4C04-AB1D-5A4DD6263021}"/>
              </a:ext>
            </a:extLst>
          </p:cNvPr>
          <p:cNvSpPr txBox="1"/>
          <p:nvPr/>
        </p:nvSpPr>
        <p:spPr>
          <a:xfrm>
            <a:off x="529248" y="1943674"/>
            <a:ext cx="6116594" cy="492443"/>
          </a:xfrm>
          <a:prstGeom prst="rect">
            <a:avLst/>
          </a:prstGeom>
          <a:noFill/>
        </p:spPr>
        <p:txBody>
          <a:bodyPr wrap="square">
            <a:spAutoFit/>
          </a:bodyPr>
          <a:lstStyle/>
          <a:p>
            <a:pPr marL="449580" marR="0" lvl="0" indent="0" algn="l" defTabSz="914400" rtl="0" eaLnBrk="1" fontAlgn="auto" latinLnBrk="0" hangingPunct="1">
              <a:lnSpc>
                <a:spcPct val="100000"/>
              </a:lnSpc>
              <a:spcBef>
                <a:spcPts val="0"/>
              </a:spcBef>
              <a:spcAft>
                <a:spcPts val="0"/>
              </a:spcAft>
              <a:buClrTx/>
              <a:buSzTx/>
              <a:buFontTx/>
              <a:buNone/>
              <a:tabLst/>
              <a:defRPr/>
            </a:pPr>
            <a:r>
              <a:rPr kumimoji="0" lang="it-IT" sz="2600" b="0" i="0" u="none" strike="noStrike" kern="1200" cap="none" spc="0" normalizeH="0" baseline="0" noProof="0" dirty="0" err="1">
                <a:ln>
                  <a:noFill/>
                </a:ln>
                <a:solidFill>
                  <a:srgbClr val="4A5356"/>
                </a:solidFill>
                <a:effectLst/>
                <a:uLnTx/>
                <a:uFillTx/>
                <a:latin typeface="Abadi" panose="020B0604020104020204" pitchFamily="34" charset="0"/>
                <a:ea typeface="Times New Roman" panose="02020603050405020304" pitchFamily="18" charset="0"/>
                <a:cs typeface="Calibri" panose="020F0502020204030204" pitchFamily="34" charset="0"/>
              </a:rPr>
              <a:t>JUnit</a:t>
            </a:r>
            <a:endParaRPr kumimoji="0" lang="it-IT" sz="2600" b="1" i="0" u="none" strike="noStrike" kern="1200" cap="none" spc="0" normalizeH="0" baseline="0" noProof="0" dirty="0">
              <a:ln>
                <a:noFill/>
              </a:ln>
              <a:solidFill>
                <a:srgbClr val="4A5356"/>
              </a:solidFill>
              <a:effectLst/>
              <a:uLnTx/>
              <a:uFillTx/>
              <a:latin typeface="Abadi" panose="020B0604020104020204" pitchFamily="34" charset="0"/>
              <a:ea typeface="Times New Roman" panose="02020603050405020304" pitchFamily="18" charset="0"/>
              <a:cs typeface="+mn-cs"/>
            </a:endParaRPr>
          </a:p>
        </p:txBody>
      </p:sp>
      <p:sp>
        <p:nvSpPr>
          <p:cNvPr id="20" name="CasellaDiTesto 19">
            <a:extLst>
              <a:ext uri="{FF2B5EF4-FFF2-40B4-BE49-F238E27FC236}">
                <a16:creationId xmlns:a16="http://schemas.microsoft.com/office/drawing/2014/main" id="{5C25A819-82AF-4B18-A429-180B6E48B3A4}"/>
              </a:ext>
            </a:extLst>
          </p:cNvPr>
          <p:cNvSpPr txBox="1"/>
          <p:nvPr/>
        </p:nvSpPr>
        <p:spPr>
          <a:xfrm>
            <a:off x="997634" y="4249739"/>
            <a:ext cx="3029120" cy="492443"/>
          </a:xfrm>
          <a:prstGeom prst="rect">
            <a:avLst/>
          </a:prstGeom>
          <a:noFill/>
        </p:spPr>
        <p:txBody>
          <a:bodyPr wrap="square">
            <a:spAutoFit/>
          </a:bodyPr>
          <a:lstStyle/>
          <a:p>
            <a:pPr marL="449580" marR="0" lvl="0" indent="0" algn="l" defTabSz="914400" rtl="0" eaLnBrk="1" fontAlgn="auto" latinLnBrk="0" hangingPunct="1">
              <a:lnSpc>
                <a:spcPct val="100000"/>
              </a:lnSpc>
              <a:spcBef>
                <a:spcPts val="0"/>
              </a:spcBef>
              <a:spcAft>
                <a:spcPts val="0"/>
              </a:spcAft>
              <a:buClrTx/>
              <a:buSzTx/>
              <a:buFontTx/>
              <a:buNone/>
              <a:tabLst/>
              <a:defRPr/>
            </a:pPr>
            <a:r>
              <a:rPr kumimoji="0" lang="it-IT" sz="2600" b="0" i="0" u="none" strike="noStrike" kern="1200" cap="none" spc="0" normalizeH="0" baseline="0" noProof="0" dirty="0" err="1">
                <a:ln>
                  <a:noFill/>
                </a:ln>
                <a:solidFill>
                  <a:srgbClr val="4A5356"/>
                </a:solidFill>
                <a:effectLst/>
                <a:uLnTx/>
                <a:uFillTx/>
                <a:latin typeface="Abadi" panose="020B0604020104020204" pitchFamily="34" charset="0"/>
                <a:ea typeface="+mn-ea"/>
                <a:cs typeface="Calibri" panose="020F0502020204030204" pitchFamily="34" charset="0"/>
              </a:rPr>
              <a:t>Mockito</a:t>
            </a:r>
            <a:endParaRPr kumimoji="0" lang="it-IT" sz="2600" b="1" i="0" u="none" strike="noStrike" kern="1200" cap="none" spc="0" normalizeH="0" baseline="0" noProof="0" dirty="0">
              <a:ln>
                <a:noFill/>
              </a:ln>
              <a:solidFill>
                <a:srgbClr val="4A5356"/>
              </a:solidFill>
              <a:effectLst/>
              <a:uLnTx/>
              <a:uFillTx/>
              <a:latin typeface="Abadi" panose="020B0604020104020204" pitchFamily="34" charset="0"/>
              <a:ea typeface="+mn-ea"/>
              <a:cs typeface="Calibri" panose="020F0502020204030204" pitchFamily="34" charset="0"/>
            </a:endParaRPr>
          </a:p>
        </p:txBody>
      </p:sp>
      <p:pic>
        <p:nvPicPr>
          <p:cNvPr id="11" name="Immagine 10">
            <a:extLst>
              <a:ext uri="{FF2B5EF4-FFF2-40B4-BE49-F238E27FC236}">
                <a16:creationId xmlns:a16="http://schemas.microsoft.com/office/drawing/2014/main" id="{284C4C6D-8995-4F9E-8843-C186B7D89F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4032" y="1648108"/>
            <a:ext cx="3546905" cy="1083576"/>
          </a:xfrm>
          <a:prstGeom prst="rect">
            <a:avLst/>
          </a:prstGeom>
        </p:spPr>
      </p:pic>
      <p:pic>
        <p:nvPicPr>
          <p:cNvPr id="15" name="Immagine 14">
            <a:extLst>
              <a:ext uri="{FF2B5EF4-FFF2-40B4-BE49-F238E27FC236}">
                <a16:creationId xmlns:a16="http://schemas.microsoft.com/office/drawing/2014/main" id="{C7C51E95-6F4B-469B-9592-4AA5B58442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45842" y="3268818"/>
            <a:ext cx="3810000" cy="1905000"/>
          </a:xfrm>
          <a:prstGeom prst="rect">
            <a:avLst/>
          </a:prstGeom>
        </p:spPr>
      </p:pic>
    </p:spTree>
    <p:extLst>
      <p:ext uri="{BB962C8B-B14F-4D97-AF65-F5344CB8AC3E}">
        <p14:creationId xmlns:p14="http://schemas.microsoft.com/office/powerpoint/2010/main" val="1937450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0">
                                            <p:txEl>
                                              <p:pRg st="0" end="0"/>
                                            </p:txEl>
                                          </p:spTgt>
                                        </p:tgtEl>
                                        <p:attrNameLst>
                                          <p:attrName>style.visibility</p:attrName>
                                        </p:attrNameLst>
                                      </p:cBhvr>
                                      <p:to>
                                        <p:strVal val="visible"/>
                                      </p:to>
                                    </p:set>
                                    <p:animEffect transition="in" filter="fade">
                                      <p:cBhvr>
                                        <p:cTn id="24" dur="500"/>
                                        <p:tgtEl>
                                          <p:spTgt spid="20">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sellaDiTesto 5">
            <a:extLst>
              <a:ext uri="{FF2B5EF4-FFF2-40B4-BE49-F238E27FC236}">
                <a16:creationId xmlns:a16="http://schemas.microsoft.com/office/drawing/2014/main" id="{1F8F48FB-CBF8-44A8-BADD-A30DC97253E2}"/>
              </a:ext>
            </a:extLst>
          </p:cNvPr>
          <p:cNvSpPr txBox="1"/>
          <p:nvPr/>
        </p:nvSpPr>
        <p:spPr>
          <a:xfrm>
            <a:off x="346608" y="93067"/>
            <a:ext cx="6098058" cy="595869"/>
          </a:xfrm>
          <a:prstGeom prst="rect">
            <a:avLst/>
          </a:prstGeom>
          <a:noFill/>
        </p:spPr>
        <p:txBody>
          <a:bodyPr wrap="square">
            <a:spAutoFit/>
          </a:bodyPr>
          <a:lstStyle/>
          <a:p>
            <a:pPr marL="0" marR="0" lvl="0" indent="0" fontAlgn="auto">
              <a:lnSpc>
                <a:spcPct val="90000"/>
              </a:lnSpc>
              <a:spcBef>
                <a:spcPct val="0"/>
              </a:spcBef>
              <a:spcAft>
                <a:spcPts val="0"/>
              </a:spcAft>
              <a:buClrTx/>
              <a:buSzTx/>
              <a:tabLst/>
              <a:defRPr/>
            </a:pPr>
            <a:r>
              <a:rPr lang="it-IT" sz="3600" b="1" spc="-50">
                <a:solidFill>
                  <a:schemeClr val="tx1">
                    <a:lumMod val="85000"/>
                    <a:lumOff val="15000"/>
                  </a:schemeClr>
                </a:solidFill>
                <a:latin typeface="Garamond" panose="02020404030301010803" pitchFamily="18" charset="0"/>
                <a:ea typeface="+mj-ea"/>
                <a:cs typeface="+mj-cs"/>
              </a:rPr>
              <a:t>Demo del sistema</a:t>
            </a:r>
          </a:p>
        </p:txBody>
      </p:sp>
      <p:cxnSp>
        <p:nvCxnSpPr>
          <p:cNvPr id="8" name="Connettore diritto 7">
            <a:extLst>
              <a:ext uri="{FF2B5EF4-FFF2-40B4-BE49-F238E27FC236}">
                <a16:creationId xmlns:a16="http://schemas.microsoft.com/office/drawing/2014/main" id="{DEB0581A-34F7-46BD-9790-690766CCF5EF}"/>
              </a:ext>
            </a:extLst>
          </p:cNvPr>
          <p:cNvCxnSpPr/>
          <p:nvPr/>
        </p:nvCxnSpPr>
        <p:spPr>
          <a:xfrm>
            <a:off x="0" y="772100"/>
            <a:ext cx="3212757" cy="0"/>
          </a:xfrm>
          <a:prstGeom prst="line">
            <a:avLst/>
          </a:prstGeom>
        </p:spPr>
        <p:style>
          <a:lnRef idx="1">
            <a:schemeClr val="dk1"/>
          </a:lnRef>
          <a:fillRef idx="0">
            <a:schemeClr val="dk1"/>
          </a:fillRef>
          <a:effectRef idx="0">
            <a:schemeClr val="dk1"/>
          </a:effectRef>
          <a:fontRef idx="minor">
            <a:schemeClr val="tx1"/>
          </a:fontRef>
        </p:style>
      </p:cxnSp>
      <p:pic>
        <p:nvPicPr>
          <p:cNvPr id="2" name="Elementi multimediali online 1" title="TEM Demo">
            <a:hlinkClick r:id="" action="ppaction://media"/>
            <a:extLst>
              <a:ext uri="{FF2B5EF4-FFF2-40B4-BE49-F238E27FC236}">
                <a16:creationId xmlns:a16="http://schemas.microsoft.com/office/drawing/2014/main" id="{A2219267-A0B6-41DC-B9D1-9E63BD75134F}"/>
              </a:ext>
            </a:extLst>
          </p:cNvPr>
          <p:cNvPicPr>
            <a:picLocks noRot="1" noChangeAspect="1"/>
          </p:cNvPicPr>
          <p:nvPr>
            <a:videoFile r:link="rId1"/>
          </p:nvPr>
        </p:nvPicPr>
        <p:blipFill>
          <a:blip r:embed="rId3"/>
          <a:stretch>
            <a:fillRect/>
          </a:stretch>
        </p:blipFill>
        <p:spPr>
          <a:xfrm>
            <a:off x="1526649" y="939298"/>
            <a:ext cx="9109027" cy="514660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881292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mediacall" presetSubtype="0" fill="hold" nodeType="clickEffect">
                                  <p:stCondLst>
                                    <p:cond delay="0"/>
                                  </p:stCondLst>
                                  <p:childTnLst>
                                    <p:cmd type="call" cmd="playFrom(0.0)">
                                      <p:cBhvr>
                                        <p:cTn id="13"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4" fill="hold" display="0">
                  <p:stCondLst>
                    <p:cond delay="indefinite"/>
                  </p:stCondLst>
                </p:cTn>
                <p:tgtEl>
                  <p:spTgt spid="2"/>
                </p:tgtEl>
              </p:cMediaNode>
            </p:video>
            <p:seq concurrent="1" nextAc="seek">
              <p:cTn id="15" restart="whenNotActive" fill="hold" evtFilter="cancelBubble" nodeType="interactiveSeq">
                <p:stCondLst>
                  <p:cond evt="onClick" delay="0">
                    <p:tgtEl>
                      <p:spTgt spid="2"/>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clickEffect">
                                  <p:stCondLst>
                                    <p:cond delay="0"/>
                                  </p:stCondLst>
                                  <p:childTnLst>
                                    <p:cmd type="call" cmd="togglePause">
                                      <p:cBhvr>
                                        <p:cTn id="19" dur="1" fill="hold"/>
                                        <p:tgtEl>
                                          <p:spTgt spid="2"/>
                                        </p:tgtEl>
                                      </p:cBhvr>
                                    </p:cmd>
                                  </p:childTnLst>
                                </p:cTn>
                              </p:par>
                            </p:childTnLst>
                          </p:cTn>
                        </p:par>
                      </p:childTnLst>
                    </p:cTn>
                  </p:par>
                </p:childTnLst>
              </p:cTn>
              <p:nextCondLst>
                <p:cond evt="onClick" delay="0">
                  <p:tgtEl>
                    <p:spTgt spid="2"/>
                  </p:tgtEl>
                </p:cond>
              </p:nextCondLst>
            </p:seq>
          </p:childTnLst>
        </p:cTn>
      </p:par>
    </p:tnLst>
    <p:bldLst>
      <p:bldP spid="6"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6D170116-7B37-4487-9CA4-0F081E363BC2}"/>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600" b="96600" l="2200" r="99200">
                        <a14:foregroundMark x1="9000" y1="70200" x2="21600" y2="84800"/>
                        <a14:foregroundMark x1="21600" y1="84800" x2="36000" y2="91200"/>
                        <a14:foregroundMark x1="31800" y1="92600" x2="60800" y2="95000"/>
                        <a14:foregroundMark x1="60800" y1="95000" x2="69000" y2="92600"/>
                        <a14:foregroundMark x1="69000" y1="92600" x2="83000" y2="80200"/>
                        <a14:foregroundMark x1="83000" y1="80200" x2="87600" y2="71400"/>
                        <a14:foregroundMark x1="70800" y1="94000" x2="44600" y2="97400"/>
                        <a14:foregroundMark x1="44600" y1="97400" x2="39457" y2="96952"/>
                        <a14:foregroundMark x1="7200" y1="73800" x2="4400" y2="70200"/>
                        <a14:foregroundMark x1="90000" y1="77800" x2="93800" y2="70800"/>
                        <a14:foregroundMark x1="51400" y1="78400" x2="53200" y2="83400"/>
                        <a14:foregroundMark x1="33200" y1="66200" x2="35800" y2="74200"/>
                        <a14:foregroundMark x1="35800" y1="74200" x2="38200" y2="77000"/>
                        <a14:foregroundMark x1="60000" y1="61200" x2="62600" y2="70000"/>
                        <a14:foregroundMark x1="71400" y1="71600" x2="74000" y2="77400"/>
                        <a14:foregroundMark x1="77400" y1="51400" x2="83800" y2="61200"/>
                        <a14:foregroundMark x1="63200" y1="36600" x2="73200" y2="48400"/>
                        <a14:foregroundMark x1="33800" y1="42800" x2="46600" y2="55800"/>
                        <a14:foregroundMark x1="46600" y1="55800" x2="46600" y2="56000"/>
                        <a14:foregroundMark x1="17800" y1="51200" x2="22800" y2="59600"/>
                        <a14:foregroundMark x1="22800" y1="59600" x2="23600" y2="60200"/>
                        <a14:foregroundMark x1="14200" y1="42000" x2="15600" y2="46600"/>
                        <a14:foregroundMark x1="15200" y1="48600" x2="14800" y2="48000"/>
                        <a14:foregroundMark x1="26400" y1="30600" x2="29400" y2="39800"/>
                        <a14:foregroundMark x1="29400" y1="39800" x2="24600" y2="32600"/>
                        <a14:foregroundMark x1="24600" y1="32600" x2="24000" y2="32800"/>
                        <a14:foregroundMark x1="44000" y1="25000" x2="50200" y2="31600"/>
                        <a14:foregroundMark x1="50200" y1="31600" x2="50600" y2="32800"/>
                        <a14:foregroundMark x1="74600" y1="30400" x2="67000" y2="21600"/>
                        <a14:foregroundMark x1="54400" y1="32400" x2="46400" y2="21800"/>
                        <a14:foregroundMark x1="34000" y1="18600" x2="38800" y2="23200"/>
                        <a14:foregroundMark x1="57200" y1="14400" x2="54200" y2="16600"/>
                        <a14:foregroundMark x1="9800" y1="30000" x2="14600" y2="22200"/>
                        <a14:foregroundMark x1="14600" y1="22200" x2="39200" y2="9200"/>
                        <a14:foregroundMark x1="39200" y1="9200" x2="50600" y2="6400"/>
                        <a14:foregroundMark x1="50600" y1="6400" x2="77200" y2="14400"/>
                        <a14:foregroundMark x1="77200" y1="14400" x2="86400" y2="24200"/>
                        <a14:foregroundMark x1="33400" y1="4200" x2="50800" y2="600"/>
                        <a14:foregroundMark x1="83800" y1="25400" x2="90000" y2="31000"/>
                        <a14:foregroundMark x1="90000" y1="31000" x2="94400" y2="40000"/>
                        <a14:foregroundMark x1="94400" y1="40000" x2="95000" y2="49800"/>
                        <a14:foregroundMark x1="92800" y1="46800" x2="95600" y2="55400"/>
                        <a14:foregroundMark x1="95600" y1="55400" x2="95000" y2="61200"/>
                        <a14:foregroundMark x1="95600" y1="55600" x2="99200" y2="47200"/>
                        <a14:foregroundMark x1="99200" y1="47200" x2="97800" y2="42800"/>
                        <a14:foregroundMark x1="3800" y1="65400" x2="2200" y2="47400"/>
                        <a14:foregroundMark x1="2200" y1="47400" x2="4200" y2="36000"/>
                        <a14:backgroundMark x1="31800" y1="97000" x2="37000" y2="99200"/>
                        <a14:backgroundMark x1="35600" y1="98600" x2="38000" y2="99000"/>
                      </a14:backgroundRemoval>
                    </a14:imgEffect>
                  </a14:imgLayer>
                </a14:imgProps>
              </a:ext>
              <a:ext uri="{28A0092B-C50C-407E-A947-70E740481C1C}">
                <a14:useLocalDpi xmlns:a14="http://schemas.microsoft.com/office/drawing/2010/main" val="0"/>
              </a:ext>
            </a:extLst>
          </a:blip>
          <a:srcRect/>
          <a:stretch/>
        </p:blipFill>
        <p:spPr>
          <a:xfrm>
            <a:off x="4388699" y="1366323"/>
            <a:ext cx="3414601" cy="3414601"/>
          </a:xfrm>
          <a:prstGeom prst="rect">
            <a:avLst/>
          </a:prstGeom>
        </p:spPr>
      </p:pic>
      <p:sp>
        <p:nvSpPr>
          <p:cNvPr id="4" name="Ovale 3">
            <a:extLst>
              <a:ext uri="{FF2B5EF4-FFF2-40B4-BE49-F238E27FC236}">
                <a16:creationId xmlns:a16="http://schemas.microsoft.com/office/drawing/2014/main" id="{8D87E00C-8E9F-4A8C-A74C-448EF06E34C6}"/>
              </a:ext>
            </a:extLst>
          </p:cNvPr>
          <p:cNvSpPr/>
          <p:nvPr/>
        </p:nvSpPr>
        <p:spPr>
          <a:xfrm>
            <a:off x="4215617" y="1259769"/>
            <a:ext cx="3587683" cy="3627708"/>
          </a:xfrm>
          <a:prstGeom prst="ellipse">
            <a:avLst/>
          </a:prstGeom>
          <a:solidFill>
            <a:srgbClr val="262626"/>
          </a:solidFill>
          <a:ln>
            <a:solidFill>
              <a:srgbClr val="2626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5" name="Immagine 4">
            <a:extLst>
              <a:ext uri="{FF2B5EF4-FFF2-40B4-BE49-F238E27FC236}">
                <a16:creationId xmlns:a16="http://schemas.microsoft.com/office/drawing/2014/main" id="{5AD18FDF-C9ED-4D79-9377-0F55B263DF1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38138" y="2686804"/>
            <a:ext cx="4542640" cy="742196"/>
          </a:xfrm>
          <a:prstGeom prst="rect">
            <a:avLst/>
          </a:prstGeom>
          <a:ln>
            <a:noFill/>
          </a:ln>
          <a:effectLst>
            <a:outerShdw blurRad="50800" dist="38100" algn="l" rotWithShape="0">
              <a:prstClr val="black">
                <a:alpha val="40000"/>
              </a:prstClr>
            </a:outerShdw>
          </a:effectLst>
        </p:spPr>
      </p:pic>
      <p:sp>
        <p:nvSpPr>
          <p:cNvPr id="6" name="CasellaDiTesto 5">
            <a:extLst>
              <a:ext uri="{FF2B5EF4-FFF2-40B4-BE49-F238E27FC236}">
                <a16:creationId xmlns:a16="http://schemas.microsoft.com/office/drawing/2014/main" id="{67A01E4E-EE9D-4B6A-ACE9-DCD56C0BF2E9}"/>
              </a:ext>
            </a:extLst>
          </p:cNvPr>
          <p:cNvSpPr txBox="1"/>
          <p:nvPr/>
        </p:nvSpPr>
        <p:spPr>
          <a:xfrm>
            <a:off x="5496199" y="2210919"/>
            <a:ext cx="2307101" cy="369332"/>
          </a:xfrm>
          <a:prstGeom prst="rect">
            <a:avLst/>
          </a:prstGeom>
          <a:noFill/>
        </p:spPr>
        <p:txBody>
          <a:bodyPr wrap="square" rtlCol="0">
            <a:spAutoFit/>
          </a:bodyPr>
          <a:lstStyle/>
          <a:p>
            <a:r>
              <a:rPr lang="it-IT" sz="1750" spc="70">
                <a:solidFill>
                  <a:schemeClr val="bg1">
                    <a:alpha val="69000"/>
                  </a:schemeClr>
                </a:solidFill>
                <a:latin typeface="Abadi Extra Light" panose="020B0204020104020204" pitchFamily="34" charset="0"/>
              </a:rPr>
              <a:t>NC08</a:t>
            </a:r>
          </a:p>
        </p:txBody>
      </p:sp>
      <p:sp>
        <p:nvSpPr>
          <p:cNvPr id="7" name="CasellaDiTesto 6">
            <a:extLst>
              <a:ext uri="{FF2B5EF4-FFF2-40B4-BE49-F238E27FC236}">
                <a16:creationId xmlns:a16="http://schemas.microsoft.com/office/drawing/2014/main" id="{B97209CA-8191-4F0B-9CAF-07A2F344FCFF}"/>
              </a:ext>
            </a:extLst>
          </p:cNvPr>
          <p:cNvSpPr txBox="1"/>
          <p:nvPr/>
        </p:nvSpPr>
        <p:spPr>
          <a:xfrm>
            <a:off x="2453641" y="6450643"/>
            <a:ext cx="8686800" cy="361637"/>
          </a:xfrm>
          <a:prstGeom prst="rect">
            <a:avLst/>
          </a:prstGeom>
          <a:noFill/>
        </p:spPr>
        <p:txBody>
          <a:bodyPr wrap="square" rtlCol="0">
            <a:spAutoFit/>
          </a:bodyPr>
          <a:lstStyle/>
          <a:p>
            <a:r>
              <a:rPr lang="it-IT" sz="1750" spc="70">
                <a:solidFill>
                  <a:schemeClr val="bg1">
                    <a:alpha val="69000"/>
                  </a:schemeClr>
                </a:solidFill>
                <a:latin typeface="Abadi Extra Light" panose="020B0204020104020204" pitchFamily="34" charset="0"/>
              </a:rPr>
              <a:t>Federica Attianese                   Federica Pica            Francesca Moschella</a:t>
            </a:r>
          </a:p>
        </p:txBody>
      </p:sp>
    </p:spTree>
    <p:extLst>
      <p:ext uri="{BB962C8B-B14F-4D97-AF65-F5344CB8AC3E}">
        <p14:creationId xmlns:p14="http://schemas.microsoft.com/office/powerpoint/2010/main" val="2907603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xit" presetSubtype="0" fill="hold" nodeType="clickEffect">
                                  <p:stCondLst>
                                    <p:cond delay="0"/>
                                  </p:stCondLst>
                                  <p:childTnLst>
                                    <p:animEffect transition="out" filter="fade">
                                      <p:cBhvr>
                                        <p:cTn id="6" dur="1500"/>
                                        <p:tgtEl>
                                          <p:spTgt spid="5"/>
                                        </p:tgtEl>
                                      </p:cBhvr>
                                    </p:animEffect>
                                    <p:anim calcmode="lin" valueType="num">
                                      <p:cBhvr>
                                        <p:cTn id="7" dur="1500"/>
                                        <p:tgtEl>
                                          <p:spTgt spid="5"/>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8" dur="1500"/>
                                        <p:tgtEl>
                                          <p:spTgt spid="5"/>
                                        </p:tgtEl>
                                        <p:attrNameLst>
                                          <p:attrName>ppt_h</p:attrName>
                                        </p:attrNameLst>
                                      </p:cBhvr>
                                      <p:tavLst>
                                        <p:tav tm="0">
                                          <p:val>
                                            <p:strVal val="ppt_h"/>
                                          </p:val>
                                        </p:tav>
                                        <p:tav tm="100000">
                                          <p:val>
                                            <p:strVal val="ppt_h"/>
                                          </p:val>
                                        </p:tav>
                                      </p:tavLst>
                                    </p:anim>
                                    <p:set>
                                      <p:cBhvr>
                                        <p:cTn id="9" dur="1" fill="hold">
                                          <p:stCondLst>
                                            <p:cond delay="1499"/>
                                          </p:stCondLst>
                                        </p:cTn>
                                        <p:tgtEl>
                                          <p:spTgt spid="5"/>
                                        </p:tgtEl>
                                        <p:attrNameLst>
                                          <p:attrName>style.visibility</p:attrName>
                                        </p:attrNameLst>
                                      </p:cBhvr>
                                      <p:to>
                                        <p:strVal val="hidden"/>
                                      </p:to>
                                    </p:set>
                                  </p:childTnLst>
                                </p:cTn>
                              </p:par>
                              <p:par>
                                <p:cTn id="10" presetID="45" presetClass="exit" presetSubtype="0" fill="hold" grpId="0" nodeType="withEffect">
                                  <p:stCondLst>
                                    <p:cond delay="0"/>
                                  </p:stCondLst>
                                  <p:childTnLst>
                                    <p:animEffect transition="out" filter="fade">
                                      <p:cBhvr>
                                        <p:cTn id="11" dur="1500"/>
                                        <p:tgtEl>
                                          <p:spTgt spid="6">
                                            <p:txEl>
                                              <p:pRg st="0" end="0"/>
                                            </p:txEl>
                                          </p:spTgt>
                                        </p:tgtEl>
                                      </p:cBhvr>
                                    </p:animEffect>
                                    <p:anim calcmode="lin" valueType="num">
                                      <p:cBhvr>
                                        <p:cTn id="12" dur="1500"/>
                                        <p:tgtEl>
                                          <p:spTgt spid="6">
                                            <p:txEl>
                                              <p:pRg st="0" end="0"/>
                                            </p:txEl>
                                          </p:spTgt>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13" dur="1500"/>
                                        <p:tgtEl>
                                          <p:spTgt spid="6">
                                            <p:txEl>
                                              <p:pRg st="0" end="0"/>
                                            </p:txEl>
                                          </p:spTgt>
                                        </p:tgtEl>
                                        <p:attrNameLst>
                                          <p:attrName>ppt_h</p:attrName>
                                        </p:attrNameLst>
                                      </p:cBhvr>
                                      <p:tavLst>
                                        <p:tav tm="0">
                                          <p:val>
                                            <p:strVal val="ppt_h"/>
                                          </p:val>
                                        </p:tav>
                                        <p:tav tm="100000">
                                          <p:val>
                                            <p:strVal val="ppt_h"/>
                                          </p:val>
                                        </p:tav>
                                      </p:tavLst>
                                    </p:anim>
                                    <p:set>
                                      <p:cBhvr>
                                        <p:cTn id="14" dur="1" fill="hold">
                                          <p:stCondLst>
                                            <p:cond delay="1499"/>
                                          </p:stCondLst>
                                        </p:cTn>
                                        <p:tgtEl>
                                          <p:spTgt spid="6">
                                            <p:txEl>
                                              <p:pRg st="0" end="0"/>
                                            </p:txEl>
                                          </p:spTgt>
                                        </p:tgtEl>
                                        <p:attrNameLst>
                                          <p:attrName>style.visibility</p:attrName>
                                        </p:attrNameLst>
                                      </p:cBhvr>
                                      <p:to>
                                        <p:strVal val="hidden"/>
                                      </p:to>
                                    </p:set>
                                  </p:childTnLst>
                                </p:cTn>
                              </p:par>
                            </p:childTnLst>
                          </p:cTn>
                        </p:par>
                        <p:par>
                          <p:cTn id="15" fill="hold">
                            <p:stCondLst>
                              <p:cond delay="1500"/>
                            </p:stCondLst>
                            <p:childTnLst>
                              <p:par>
                                <p:cTn id="16" presetID="45" presetClass="exit" presetSubtype="0" fill="hold" grpId="0" nodeType="afterEffect">
                                  <p:stCondLst>
                                    <p:cond delay="0"/>
                                  </p:stCondLst>
                                  <p:childTnLst>
                                    <p:animEffect transition="out" filter="fade">
                                      <p:cBhvr>
                                        <p:cTn id="17" dur="250"/>
                                        <p:tgtEl>
                                          <p:spTgt spid="4"/>
                                        </p:tgtEl>
                                      </p:cBhvr>
                                    </p:animEffect>
                                    <p:anim calcmode="lin" valueType="num">
                                      <p:cBhvr>
                                        <p:cTn id="18" dur="250"/>
                                        <p:tgtEl>
                                          <p:spTgt spid="4"/>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19" dur="250"/>
                                        <p:tgtEl>
                                          <p:spTgt spid="4"/>
                                        </p:tgtEl>
                                        <p:attrNameLst>
                                          <p:attrName>ppt_h</p:attrName>
                                        </p:attrNameLst>
                                      </p:cBhvr>
                                      <p:tavLst>
                                        <p:tav tm="0">
                                          <p:val>
                                            <p:strVal val="ppt_h"/>
                                          </p:val>
                                        </p:tav>
                                        <p:tav tm="100000">
                                          <p:val>
                                            <p:strVal val="ppt_h"/>
                                          </p:val>
                                        </p:tav>
                                      </p:tavLst>
                                    </p:anim>
                                    <p:set>
                                      <p:cBhvr>
                                        <p:cTn id="20" dur="1" fill="hold">
                                          <p:stCondLst>
                                            <p:cond delay="249"/>
                                          </p:stCondLst>
                                        </p:cTn>
                                        <p:tgtEl>
                                          <p:spTgt spid="4"/>
                                        </p:tgtEl>
                                        <p:attrNameLst>
                                          <p:attrName>style.visibility</p:attrName>
                                        </p:attrNameLst>
                                      </p:cBhvr>
                                      <p:to>
                                        <p:strVal val="hidden"/>
                                      </p:to>
                                    </p:set>
                                  </p:childTnLst>
                                </p:cTn>
                              </p:par>
                            </p:childTnLst>
                          </p:cTn>
                        </p:par>
                        <p:par>
                          <p:cTn id="21" fill="hold">
                            <p:stCondLst>
                              <p:cond delay="1750"/>
                            </p:stCondLst>
                            <p:childTnLst>
                              <p:par>
                                <p:cTn id="22" presetID="45" presetClass="entr" presetSubtype="0" fill="hold"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1600"/>
                                        <p:tgtEl>
                                          <p:spTgt spid="3"/>
                                        </p:tgtEl>
                                      </p:cBhvr>
                                    </p:animEffect>
                                    <p:anim calcmode="lin" valueType="num">
                                      <p:cBhvr>
                                        <p:cTn id="25" dur="1600" fill="hold"/>
                                        <p:tgtEl>
                                          <p:spTgt spid="3"/>
                                        </p:tgtEl>
                                        <p:attrNameLst>
                                          <p:attrName>ppt_w</p:attrName>
                                        </p:attrNameLst>
                                      </p:cBhvr>
                                      <p:tavLst>
                                        <p:tav tm="0" fmla="#ppt_w*sin(2.5*pi*$)">
                                          <p:val>
                                            <p:fltVal val="0"/>
                                          </p:val>
                                        </p:tav>
                                        <p:tav tm="100000">
                                          <p:val>
                                            <p:fltVal val="1"/>
                                          </p:val>
                                        </p:tav>
                                      </p:tavLst>
                                    </p:anim>
                                    <p:anim calcmode="lin" valueType="num">
                                      <p:cBhvr>
                                        <p:cTn id="26" dur="1600" fill="hold"/>
                                        <p:tgtEl>
                                          <p:spTgt spid="3"/>
                                        </p:tgtEl>
                                        <p:attrNameLst>
                                          <p:attrName>ppt_h</p:attrName>
                                        </p:attrNameLst>
                                      </p:cBhvr>
                                      <p:tavLst>
                                        <p:tav tm="0">
                                          <p:val>
                                            <p:strVal val="#ppt_h"/>
                                          </p:val>
                                        </p:tav>
                                        <p:tav tm="100000">
                                          <p:val>
                                            <p:strVal val="#ppt_h"/>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1000"/>
                                        <p:tgtEl>
                                          <p:spTgt spid="7"/>
                                        </p:tgtEl>
                                      </p:cBhvr>
                                    </p:animEffect>
                                    <p:anim calcmode="lin" valueType="num">
                                      <p:cBhvr>
                                        <p:cTn id="30" dur="1000" fill="hold"/>
                                        <p:tgtEl>
                                          <p:spTgt spid="7"/>
                                        </p:tgtEl>
                                        <p:attrNameLst>
                                          <p:attrName>ppt_x</p:attrName>
                                        </p:attrNameLst>
                                      </p:cBhvr>
                                      <p:tavLst>
                                        <p:tav tm="0">
                                          <p:val>
                                            <p:strVal val="#ppt_x"/>
                                          </p:val>
                                        </p:tav>
                                        <p:tav tm="100000">
                                          <p:val>
                                            <p:strVal val="#ppt_x"/>
                                          </p:val>
                                        </p:tav>
                                      </p:tavLst>
                                    </p:anim>
                                    <p:anim calcmode="lin" valueType="num">
                                      <p:cBhvr>
                                        <p:cTn id="31"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build="p"/>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21518"/>
        </a:solidFill>
        <a:effectLst/>
      </p:bgPr>
    </p:bg>
    <p:spTree>
      <p:nvGrpSpPr>
        <p:cNvPr id="1" name=""/>
        <p:cNvGrpSpPr/>
        <p:nvPr/>
      </p:nvGrpSpPr>
      <p:grpSpPr>
        <a:xfrm>
          <a:off x="0" y="0"/>
          <a:ext cx="0" cy="0"/>
          <a:chOff x="0" y="0"/>
          <a:chExt cx="0" cy="0"/>
        </a:xfrm>
      </p:grpSpPr>
      <p:sp>
        <p:nvSpPr>
          <p:cNvPr id="46" name="Freeform 28">
            <a:extLst>
              <a:ext uri="{FF2B5EF4-FFF2-40B4-BE49-F238E27FC236}">
                <a16:creationId xmlns:a16="http://schemas.microsoft.com/office/drawing/2014/main" id="{A6E7A58D-B9B6-45D6-988C-5F34CACB3E7C}"/>
              </a:ext>
            </a:extLst>
          </p:cNvPr>
          <p:cNvSpPr>
            <a:spLocks/>
          </p:cNvSpPr>
          <p:nvPr/>
        </p:nvSpPr>
        <p:spPr bwMode="auto">
          <a:xfrm flipH="1">
            <a:off x="-739907" y="3843130"/>
            <a:ext cx="5077184" cy="3220280"/>
          </a:xfrm>
          <a:custGeom>
            <a:avLst/>
            <a:gdLst>
              <a:gd name="T0" fmla="*/ 1950 w 3959"/>
              <a:gd name="T1" fmla="*/ 1182 h 3087"/>
              <a:gd name="T2" fmla="*/ 3959 w 3959"/>
              <a:gd name="T3" fmla="*/ 1182 h 3087"/>
              <a:gd name="T4" fmla="*/ 1518 w 3959"/>
              <a:gd name="T5" fmla="*/ 0 h 3087"/>
              <a:gd name="T6" fmla="*/ 0 w 3959"/>
              <a:gd name="T7" fmla="*/ 0 h 3087"/>
              <a:gd name="T8" fmla="*/ 311 w 3959"/>
              <a:gd name="T9" fmla="*/ 1395 h 3087"/>
              <a:gd name="T10" fmla="*/ 2374 w 3959"/>
              <a:gd name="T11" fmla="*/ 3087 h 3087"/>
              <a:gd name="T12" fmla="*/ 1950 w 3959"/>
              <a:gd name="T13" fmla="*/ 1182 h 3087"/>
            </a:gdLst>
            <a:ahLst/>
            <a:cxnLst>
              <a:cxn ang="0">
                <a:pos x="T0" y="T1"/>
              </a:cxn>
              <a:cxn ang="0">
                <a:pos x="T2" y="T3"/>
              </a:cxn>
              <a:cxn ang="0">
                <a:pos x="T4" y="T5"/>
              </a:cxn>
              <a:cxn ang="0">
                <a:pos x="T6" y="T7"/>
              </a:cxn>
              <a:cxn ang="0">
                <a:pos x="T8" y="T9"/>
              </a:cxn>
              <a:cxn ang="0">
                <a:pos x="T10" y="T11"/>
              </a:cxn>
              <a:cxn ang="0">
                <a:pos x="T12" y="T13"/>
              </a:cxn>
            </a:cxnLst>
            <a:rect l="0" t="0" r="r" b="b"/>
            <a:pathLst>
              <a:path w="3959" h="3087">
                <a:moveTo>
                  <a:pt x="1950" y="1182"/>
                </a:moveTo>
                <a:lnTo>
                  <a:pt x="3959" y="1182"/>
                </a:lnTo>
                <a:lnTo>
                  <a:pt x="1518" y="0"/>
                </a:lnTo>
                <a:lnTo>
                  <a:pt x="0" y="0"/>
                </a:lnTo>
                <a:lnTo>
                  <a:pt x="311" y="1395"/>
                </a:lnTo>
                <a:lnTo>
                  <a:pt x="2374" y="3087"/>
                </a:lnTo>
                <a:lnTo>
                  <a:pt x="1950" y="1182"/>
                </a:lnTo>
                <a:close/>
              </a:path>
            </a:pathLst>
          </a:custGeom>
          <a:solidFill>
            <a:srgbClr val="2F5291"/>
          </a:solidFill>
          <a:ln>
            <a:noFill/>
          </a:ln>
          <a:scene3d>
            <a:camera prst="orthographicFront"/>
            <a:lightRig rig="threePt" dir="t"/>
          </a:scene3d>
          <a:sp3d>
            <a:bevelT prst="angle"/>
          </a:sp3d>
        </p:spPr>
        <p:txBody>
          <a:bodyPr vert="horz" wrap="square" lIns="91440" tIns="45720" rIns="91440" bIns="45720" numCol="1" anchor="t" anchorCtr="0" compatLnSpc="1">
            <a:prstTxWarp prst="textNoShape">
              <a:avLst/>
            </a:prstTxWarp>
          </a:bodyPr>
          <a:lstStyle/>
          <a:p>
            <a:endParaRPr lang="en-US"/>
          </a:p>
        </p:txBody>
      </p:sp>
      <p:sp>
        <p:nvSpPr>
          <p:cNvPr id="18" name="Freeform 24">
            <a:extLst>
              <a:ext uri="{FF2B5EF4-FFF2-40B4-BE49-F238E27FC236}">
                <a16:creationId xmlns:a16="http://schemas.microsoft.com/office/drawing/2014/main" id="{7B45B34E-DFF7-49D6-A2EE-DF03E0ABC375}"/>
              </a:ext>
            </a:extLst>
          </p:cNvPr>
          <p:cNvSpPr>
            <a:spLocks/>
          </p:cNvSpPr>
          <p:nvPr/>
        </p:nvSpPr>
        <p:spPr bwMode="auto">
          <a:xfrm flipH="1">
            <a:off x="5218347" y="1865467"/>
            <a:ext cx="3316327" cy="2062356"/>
          </a:xfrm>
          <a:custGeom>
            <a:avLst/>
            <a:gdLst>
              <a:gd name="T0" fmla="*/ 2009 w 3380"/>
              <a:gd name="T1" fmla="*/ 1204 h 2594"/>
              <a:gd name="T2" fmla="*/ 3380 w 3380"/>
              <a:gd name="T3" fmla="*/ 1204 h 2594"/>
              <a:gd name="T4" fmla="*/ 892 w 3380"/>
              <a:gd name="T5" fmla="*/ 0 h 2594"/>
              <a:gd name="T6" fmla="*/ 0 w 3380"/>
              <a:gd name="T7" fmla="*/ 0 h 2594"/>
              <a:gd name="T8" fmla="*/ 187 w 3380"/>
              <a:gd name="T9" fmla="*/ 845 h 2594"/>
              <a:gd name="T10" fmla="*/ 2319 w 3380"/>
              <a:gd name="T11" fmla="*/ 2594 h 2594"/>
              <a:gd name="T12" fmla="*/ 2009 w 3380"/>
              <a:gd name="T13" fmla="*/ 1204 h 2594"/>
            </a:gdLst>
            <a:ahLst/>
            <a:cxnLst>
              <a:cxn ang="0">
                <a:pos x="T0" y="T1"/>
              </a:cxn>
              <a:cxn ang="0">
                <a:pos x="T2" y="T3"/>
              </a:cxn>
              <a:cxn ang="0">
                <a:pos x="T4" y="T5"/>
              </a:cxn>
              <a:cxn ang="0">
                <a:pos x="T6" y="T7"/>
              </a:cxn>
              <a:cxn ang="0">
                <a:pos x="T8" y="T9"/>
              </a:cxn>
              <a:cxn ang="0">
                <a:pos x="T10" y="T11"/>
              </a:cxn>
              <a:cxn ang="0">
                <a:pos x="T12" y="T13"/>
              </a:cxn>
            </a:cxnLst>
            <a:rect l="0" t="0" r="r" b="b"/>
            <a:pathLst>
              <a:path w="3380" h="2594">
                <a:moveTo>
                  <a:pt x="2009" y="1204"/>
                </a:moveTo>
                <a:lnTo>
                  <a:pt x="3380" y="1204"/>
                </a:lnTo>
                <a:lnTo>
                  <a:pt x="892" y="0"/>
                </a:lnTo>
                <a:lnTo>
                  <a:pt x="0" y="0"/>
                </a:lnTo>
                <a:lnTo>
                  <a:pt x="187" y="845"/>
                </a:lnTo>
                <a:lnTo>
                  <a:pt x="2319" y="2594"/>
                </a:lnTo>
                <a:lnTo>
                  <a:pt x="2009" y="1204"/>
                </a:lnTo>
                <a:close/>
              </a:path>
            </a:pathLst>
          </a:custGeom>
          <a:solidFill>
            <a:schemeClr val="tx1">
              <a:lumMod val="85000"/>
              <a:lumOff val="15000"/>
            </a:schemeClr>
          </a:solidFill>
          <a:ln>
            <a:noFill/>
          </a:ln>
          <a:scene3d>
            <a:camera prst="orthographicFront"/>
            <a:lightRig rig="threePt" dir="t"/>
          </a:scene3d>
          <a:sp3d>
            <a:bevelT prst="angle"/>
          </a:sp3d>
        </p:spPr>
        <p:txBody>
          <a:bodyPr vert="horz" wrap="square" lIns="91440" tIns="45720" rIns="91440" bIns="45720" numCol="1" anchor="t" anchorCtr="0" compatLnSpc="1">
            <a:prstTxWarp prst="textNoShape">
              <a:avLst/>
            </a:prstTxWarp>
          </a:bodyPr>
          <a:lstStyle/>
          <a:p>
            <a:endParaRPr lang="en-US"/>
          </a:p>
        </p:txBody>
      </p:sp>
      <p:cxnSp>
        <p:nvCxnSpPr>
          <p:cNvPr id="27" name="Connector: Elbow 136">
            <a:extLst>
              <a:ext uri="{FF2B5EF4-FFF2-40B4-BE49-F238E27FC236}">
                <a16:creationId xmlns:a16="http://schemas.microsoft.com/office/drawing/2014/main" id="{303EF5E1-AFAD-40C0-B0DF-2C3C540D8C3B}"/>
              </a:ext>
            </a:extLst>
          </p:cNvPr>
          <p:cNvCxnSpPr>
            <a:cxnSpLocks/>
          </p:cNvCxnSpPr>
          <p:nvPr/>
        </p:nvCxnSpPr>
        <p:spPr>
          <a:xfrm rot="16200000" flipV="1">
            <a:off x="1175490" y="2942238"/>
            <a:ext cx="2038642" cy="1436715"/>
          </a:xfrm>
          <a:prstGeom prst="bentConnector4">
            <a:avLst>
              <a:gd name="adj1" fmla="val 41542"/>
              <a:gd name="adj2" fmla="val 115911"/>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9" name="Freeform 25">
            <a:extLst>
              <a:ext uri="{FF2B5EF4-FFF2-40B4-BE49-F238E27FC236}">
                <a16:creationId xmlns:a16="http://schemas.microsoft.com/office/drawing/2014/main" id="{475DBFB5-704C-49E0-84C6-DA9D9316F1BB}"/>
              </a:ext>
            </a:extLst>
          </p:cNvPr>
          <p:cNvSpPr>
            <a:spLocks/>
          </p:cNvSpPr>
          <p:nvPr/>
        </p:nvSpPr>
        <p:spPr bwMode="auto">
          <a:xfrm flipH="1">
            <a:off x="7809341" y="987896"/>
            <a:ext cx="2600885" cy="1545975"/>
          </a:xfrm>
          <a:custGeom>
            <a:avLst/>
            <a:gdLst>
              <a:gd name="T0" fmla="*/ 1611 w 2358"/>
              <a:gd name="T1" fmla="*/ 930 h 1769"/>
              <a:gd name="T2" fmla="*/ 2358 w 2358"/>
              <a:gd name="T3" fmla="*/ 930 h 1769"/>
              <a:gd name="T4" fmla="*/ 482 w 2358"/>
              <a:gd name="T5" fmla="*/ 22 h 1769"/>
              <a:gd name="T6" fmla="*/ 0 w 2358"/>
              <a:gd name="T7" fmla="*/ 0 h 1769"/>
              <a:gd name="T8" fmla="*/ 187 w 2358"/>
              <a:gd name="T9" fmla="*/ 448 h 1769"/>
              <a:gd name="T10" fmla="*/ 1798 w 2358"/>
              <a:gd name="T11" fmla="*/ 1769 h 1769"/>
              <a:gd name="T12" fmla="*/ 1611 w 2358"/>
              <a:gd name="T13" fmla="*/ 930 h 1769"/>
            </a:gdLst>
            <a:ahLst/>
            <a:cxnLst>
              <a:cxn ang="0">
                <a:pos x="T0" y="T1"/>
              </a:cxn>
              <a:cxn ang="0">
                <a:pos x="T2" y="T3"/>
              </a:cxn>
              <a:cxn ang="0">
                <a:pos x="T4" y="T5"/>
              </a:cxn>
              <a:cxn ang="0">
                <a:pos x="T6" y="T7"/>
              </a:cxn>
              <a:cxn ang="0">
                <a:pos x="T8" y="T9"/>
              </a:cxn>
              <a:cxn ang="0">
                <a:pos x="T10" y="T11"/>
              </a:cxn>
              <a:cxn ang="0">
                <a:pos x="T12" y="T13"/>
              </a:cxn>
            </a:cxnLst>
            <a:rect l="0" t="0" r="r" b="b"/>
            <a:pathLst>
              <a:path w="2358" h="1769">
                <a:moveTo>
                  <a:pt x="1611" y="930"/>
                </a:moveTo>
                <a:lnTo>
                  <a:pt x="2358" y="930"/>
                </a:lnTo>
                <a:lnTo>
                  <a:pt x="482" y="22"/>
                </a:lnTo>
                <a:lnTo>
                  <a:pt x="0" y="0"/>
                </a:lnTo>
                <a:lnTo>
                  <a:pt x="187" y="448"/>
                </a:lnTo>
                <a:lnTo>
                  <a:pt x="1798" y="1769"/>
                </a:lnTo>
                <a:lnTo>
                  <a:pt x="1611" y="930"/>
                </a:lnTo>
                <a:close/>
              </a:path>
            </a:pathLst>
          </a:custGeom>
          <a:solidFill>
            <a:schemeClr val="tx1">
              <a:lumMod val="85000"/>
              <a:lumOff val="15000"/>
            </a:schemeClr>
          </a:solidFill>
          <a:ln>
            <a:noFill/>
          </a:ln>
          <a:scene3d>
            <a:camera prst="orthographicFront"/>
            <a:lightRig rig="threePt" dir="t"/>
          </a:scene3d>
          <a:sp3d>
            <a:bevelT prst="angle"/>
          </a:sp3d>
        </p:spPr>
        <p:txBody>
          <a:bodyPr vert="horz" wrap="square" lIns="91440" tIns="45720" rIns="91440" bIns="45720" numCol="1" anchor="t" anchorCtr="0" compatLnSpc="1">
            <a:prstTxWarp prst="textNoShape">
              <a:avLst/>
            </a:prstTxWarp>
          </a:bodyPr>
          <a:lstStyle/>
          <a:p>
            <a:endParaRPr lang="en-US"/>
          </a:p>
        </p:txBody>
      </p:sp>
      <p:sp>
        <p:nvSpPr>
          <p:cNvPr id="37" name="TextBox 57">
            <a:extLst>
              <a:ext uri="{FF2B5EF4-FFF2-40B4-BE49-F238E27FC236}">
                <a16:creationId xmlns:a16="http://schemas.microsoft.com/office/drawing/2014/main" id="{3F7DEF4E-5BCF-4FB5-A3C1-0063C8032A65}"/>
              </a:ext>
            </a:extLst>
          </p:cNvPr>
          <p:cNvSpPr txBox="1"/>
          <p:nvPr/>
        </p:nvSpPr>
        <p:spPr>
          <a:xfrm>
            <a:off x="1680303" y="2694672"/>
            <a:ext cx="1231321" cy="244353"/>
          </a:xfrm>
          <a:prstGeom prst="rect">
            <a:avLst/>
          </a:prstGeom>
          <a:noFill/>
        </p:spPr>
        <p:txBody>
          <a:bodyPr wrap="square" lIns="0" tIns="0" rIns="0" bIns="0" rtlCol="0">
            <a:noAutofit/>
          </a:bodyPr>
          <a:lstStyle/>
          <a:p>
            <a:endParaRPr lang="en-ZA" sz="1000">
              <a:solidFill>
                <a:schemeClr val="tx1">
                  <a:lumMod val="75000"/>
                  <a:lumOff val="25000"/>
                </a:schemeClr>
              </a:solidFill>
            </a:endParaRPr>
          </a:p>
        </p:txBody>
      </p:sp>
      <p:sp>
        <p:nvSpPr>
          <p:cNvPr id="47" name="Freeform 377">
            <a:extLst>
              <a:ext uri="{FF2B5EF4-FFF2-40B4-BE49-F238E27FC236}">
                <a16:creationId xmlns:a16="http://schemas.microsoft.com/office/drawing/2014/main" id="{3592C36D-0D3B-4597-9BE4-E2475B949E75}"/>
              </a:ext>
            </a:extLst>
          </p:cNvPr>
          <p:cNvSpPr>
            <a:spLocks/>
          </p:cNvSpPr>
          <p:nvPr/>
        </p:nvSpPr>
        <p:spPr bwMode="auto">
          <a:xfrm flipH="1">
            <a:off x="2302053" y="4507987"/>
            <a:ext cx="1134014" cy="343859"/>
          </a:xfrm>
          <a:custGeom>
            <a:avLst/>
            <a:gdLst>
              <a:gd name="T0" fmla="*/ 798 w 798"/>
              <a:gd name="T1" fmla="*/ 132 h 263"/>
              <a:gd name="T2" fmla="*/ 796 w 798"/>
              <a:gd name="T3" fmla="*/ 145 h 263"/>
              <a:gd name="T4" fmla="*/ 780 w 798"/>
              <a:gd name="T5" fmla="*/ 171 h 263"/>
              <a:gd name="T6" fmla="*/ 750 w 798"/>
              <a:gd name="T7" fmla="*/ 196 h 263"/>
              <a:gd name="T8" fmla="*/ 707 w 798"/>
              <a:gd name="T9" fmla="*/ 216 h 263"/>
              <a:gd name="T10" fmla="*/ 623 w 798"/>
              <a:gd name="T11" fmla="*/ 242 h 263"/>
              <a:gd name="T12" fmla="*/ 481 w 798"/>
              <a:gd name="T13" fmla="*/ 262 h 263"/>
              <a:gd name="T14" fmla="*/ 399 w 798"/>
              <a:gd name="T15" fmla="*/ 263 h 263"/>
              <a:gd name="T16" fmla="*/ 318 w 798"/>
              <a:gd name="T17" fmla="*/ 262 h 263"/>
              <a:gd name="T18" fmla="*/ 174 w 798"/>
              <a:gd name="T19" fmla="*/ 242 h 263"/>
              <a:gd name="T20" fmla="*/ 91 w 798"/>
              <a:gd name="T21" fmla="*/ 216 h 263"/>
              <a:gd name="T22" fmla="*/ 48 w 798"/>
              <a:gd name="T23" fmla="*/ 196 h 263"/>
              <a:gd name="T24" fmla="*/ 17 w 798"/>
              <a:gd name="T25" fmla="*/ 171 h 263"/>
              <a:gd name="T26" fmla="*/ 2 w 798"/>
              <a:gd name="T27" fmla="*/ 145 h 263"/>
              <a:gd name="T28" fmla="*/ 0 w 798"/>
              <a:gd name="T29" fmla="*/ 132 h 263"/>
              <a:gd name="T30" fmla="*/ 2 w 798"/>
              <a:gd name="T31" fmla="*/ 118 h 263"/>
              <a:gd name="T32" fmla="*/ 17 w 798"/>
              <a:gd name="T33" fmla="*/ 92 h 263"/>
              <a:gd name="T34" fmla="*/ 48 w 798"/>
              <a:gd name="T35" fmla="*/ 69 h 263"/>
              <a:gd name="T36" fmla="*/ 91 w 798"/>
              <a:gd name="T37" fmla="*/ 47 h 263"/>
              <a:gd name="T38" fmla="*/ 174 w 798"/>
              <a:gd name="T39" fmla="*/ 21 h 263"/>
              <a:gd name="T40" fmla="*/ 318 w 798"/>
              <a:gd name="T41" fmla="*/ 1 h 263"/>
              <a:gd name="T42" fmla="*/ 399 w 798"/>
              <a:gd name="T43" fmla="*/ 0 h 263"/>
              <a:gd name="T44" fmla="*/ 481 w 798"/>
              <a:gd name="T45" fmla="*/ 1 h 263"/>
              <a:gd name="T46" fmla="*/ 623 w 798"/>
              <a:gd name="T47" fmla="*/ 21 h 263"/>
              <a:gd name="T48" fmla="*/ 707 w 798"/>
              <a:gd name="T49" fmla="*/ 47 h 263"/>
              <a:gd name="T50" fmla="*/ 750 w 798"/>
              <a:gd name="T51" fmla="*/ 69 h 263"/>
              <a:gd name="T52" fmla="*/ 780 w 798"/>
              <a:gd name="T53" fmla="*/ 92 h 263"/>
              <a:gd name="T54" fmla="*/ 796 w 798"/>
              <a:gd name="T55" fmla="*/ 118 h 263"/>
              <a:gd name="T56" fmla="*/ 798 w 798"/>
              <a:gd name="T57" fmla="*/ 13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98" h="263">
                <a:moveTo>
                  <a:pt x="798" y="132"/>
                </a:moveTo>
                <a:lnTo>
                  <a:pt x="796" y="145"/>
                </a:lnTo>
                <a:lnTo>
                  <a:pt x="780" y="171"/>
                </a:lnTo>
                <a:lnTo>
                  <a:pt x="750" y="196"/>
                </a:lnTo>
                <a:lnTo>
                  <a:pt x="707" y="216"/>
                </a:lnTo>
                <a:lnTo>
                  <a:pt x="623" y="242"/>
                </a:lnTo>
                <a:lnTo>
                  <a:pt x="481" y="262"/>
                </a:lnTo>
                <a:lnTo>
                  <a:pt x="399" y="263"/>
                </a:lnTo>
                <a:lnTo>
                  <a:pt x="318" y="262"/>
                </a:lnTo>
                <a:lnTo>
                  <a:pt x="174" y="242"/>
                </a:lnTo>
                <a:lnTo>
                  <a:pt x="91" y="216"/>
                </a:lnTo>
                <a:lnTo>
                  <a:pt x="48" y="196"/>
                </a:lnTo>
                <a:lnTo>
                  <a:pt x="17" y="171"/>
                </a:lnTo>
                <a:lnTo>
                  <a:pt x="2" y="145"/>
                </a:lnTo>
                <a:lnTo>
                  <a:pt x="0" y="132"/>
                </a:lnTo>
                <a:lnTo>
                  <a:pt x="2" y="118"/>
                </a:lnTo>
                <a:lnTo>
                  <a:pt x="17" y="92"/>
                </a:lnTo>
                <a:lnTo>
                  <a:pt x="48" y="69"/>
                </a:lnTo>
                <a:lnTo>
                  <a:pt x="91" y="47"/>
                </a:lnTo>
                <a:lnTo>
                  <a:pt x="174" y="21"/>
                </a:lnTo>
                <a:lnTo>
                  <a:pt x="318" y="1"/>
                </a:lnTo>
                <a:lnTo>
                  <a:pt x="399" y="0"/>
                </a:lnTo>
                <a:lnTo>
                  <a:pt x="481" y="1"/>
                </a:lnTo>
                <a:lnTo>
                  <a:pt x="623" y="21"/>
                </a:lnTo>
                <a:lnTo>
                  <a:pt x="707" y="47"/>
                </a:lnTo>
                <a:lnTo>
                  <a:pt x="750" y="69"/>
                </a:lnTo>
                <a:lnTo>
                  <a:pt x="780" y="92"/>
                </a:lnTo>
                <a:lnTo>
                  <a:pt x="796" y="118"/>
                </a:lnTo>
                <a:lnTo>
                  <a:pt x="798" y="132"/>
                </a:lnTo>
                <a:close/>
              </a:path>
            </a:pathLst>
          </a:custGeom>
          <a:solidFill>
            <a:srgbClr val="121518"/>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28">
            <a:extLst>
              <a:ext uri="{FF2B5EF4-FFF2-40B4-BE49-F238E27FC236}">
                <a16:creationId xmlns:a16="http://schemas.microsoft.com/office/drawing/2014/main" id="{C1E56C24-9C9E-47A3-9BE6-4E032A108601}"/>
              </a:ext>
            </a:extLst>
          </p:cNvPr>
          <p:cNvSpPr>
            <a:spLocks/>
          </p:cNvSpPr>
          <p:nvPr/>
        </p:nvSpPr>
        <p:spPr bwMode="auto">
          <a:xfrm flipH="1">
            <a:off x="2473474" y="2896287"/>
            <a:ext cx="4005840" cy="2292001"/>
          </a:xfrm>
          <a:custGeom>
            <a:avLst/>
            <a:gdLst>
              <a:gd name="T0" fmla="*/ 1950 w 3959"/>
              <a:gd name="T1" fmla="*/ 1182 h 3087"/>
              <a:gd name="T2" fmla="*/ 3959 w 3959"/>
              <a:gd name="T3" fmla="*/ 1182 h 3087"/>
              <a:gd name="T4" fmla="*/ 1518 w 3959"/>
              <a:gd name="T5" fmla="*/ 0 h 3087"/>
              <a:gd name="T6" fmla="*/ 0 w 3959"/>
              <a:gd name="T7" fmla="*/ 0 h 3087"/>
              <a:gd name="T8" fmla="*/ 311 w 3959"/>
              <a:gd name="T9" fmla="*/ 1395 h 3087"/>
              <a:gd name="T10" fmla="*/ 2374 w 3959"/>
              <a:gd name="T11" fmla="*/ 3087 h 3087"/>
              <a:gd name="T12" fmla="*/ 1950 w 3959"/>
              <a:gd name="T13" fmla="*/ 1182 h 3087"/>
            </a:gdLst>
            <a:ahLst/>
            <a:cxnLst>
              <a:cxn ang="0">
                <a:pos x="T0" y="T1"/>
              </a:cxn>
              <a:cxn ang="0">
                <a:pos x="T2" y="T3"/>
              </a:cxn>
              <a:cxn ang="0">
                <a:pos x="T4" y="T5"/>
              </a:cxn>
              <a:cxn ang="0">
                <a:pos x="T6" y="T7"/>
              </a:cxn>
              <a:cxn ang="0">
                <a:pos x="T8" y="T9"/>
              </a:cxn>
              <a:cxn ang="0">
                <a:pos x="T10" y="T11"/>
              </a:cxn>
              <a:cxn ang="0">
                <a:pos x="T12" y="T13"/>
              </a:cxn>
            </a:cxnLst>
            <a:rect l="0" t="0" r="r" b="b"/>
            <a:pathLst>
              <a:path w="3959" h="3087">
                <a:moveTo>
                  <a:pt x="1950" y="1182"/>
                </a:moveTo>
                <a:lnTo>
                  <a:pt x="3959" y="1182"/>
                </a:lnTo>
                <a:lnTo>
                  <a:pt x="1518" y="0"/>
                </a:lnTo>
                <a:lnTo>
                  <a:pt x="0" y="0"/>
                </a:lnTo>
                <a:lnTo>
                  <a:pt x="311" y="1395"/>
                </a:lnTo>
                <a:lnTo>
                  <a:pt x="2374" y="3087"/>
                </a:lnTo>
                <a:lnTo>
                  <a:pt x="1950" y="1182"/>
                </a:lnTo>
                <a:close/>
              </a:path>
            </a:pathLst>
          </a:custGeom>
          <a:solidFill>
            <a:srgbClr val="00B0F0"/>
          </a:solidFill>
          <a:ln>
            <a:noFill/>
          </a:ln>
          <a:scene3d>
            <a:camera prst="orthographicFront"/>
            <a:lightRig rig="threePt" dir="t"/>
          </a:scene3d>
          <a:sp3d>
            <a:bevelT prst="angle"/>
          </a:sp3d>
        </p:spPr>
        <p:txBody>
          <a:bodyPr vert="horz" wrap="square" lIns="91440" tIns="45720" rIns="91440" bIns="45720" numCol="1" anchor="t" anchorCtr="0" compatLnSpc="1">
            <a:prstTxWarp prst="textNoShape">
              <a:avLst/>
            </a:prstTxWarp>
          </a:bodyPr>
          <a:lstStyle/>
          <a:p>
            <a:endParaRPr lang="en-US"/>
          </a:p>
        </p:txBody>
      </p:sp>
      <p:sp>
        <p:nvSpPr>
          <p:cNvPr id="17" name="Freeform 266">
            <a:extLst>
              <a:ext uri="{FF2B5EF4-FFF2-40B4-BE49-F238E27FC236}">
                <a16:creationId xmlns:a16="http://schemas.microsoft.com/office/drawing/2014/main" id="{D82825A6-D58B-44BC-8345-E3A779CEBDA0}"/>
              </a:ext>
            </a:extLst>
          </p:cNvPr>
          <p:cNvSpPr>
            <a:spLocks/>
          </p:cNvSpPr>
          <p:nvPr/>
        </p:nvSpPr>
        <p:spPr bwMode="auto">
          <a:xfrm flipH="1">
            <a:off x="4802631" y="3378981"/>
            <a:ext cx="948699" cy="281614"/>
          </a:xfrm>
          <a:custGeom>
            <a:avLst/>
            <a:gdLst>
              <a:gd name="T0" fmla="*/ 1148 w 1148"/>
              <a:gd name="T1" fmla="*/ 190 h 381"/>
              <a:gd name="T2" fmla="*/ 1146 w 1148"/>
              <a:gd name="T3" fmla="*/ 210 h 381"/>
              <a:gd name="T4" fmla="*/ 1123 w 1148"/>
              <a:gd name="T5" fmla="*/ 247 h 381"/>
              <a:gd name="T6" fmla="*/ 1078 w 1148"/>
              <a:gd name="T7" fmla="*/ 282 h 381"/>
              <a:gd name="T8" fmla="*/ 1017 w 1148"/>
              <a:gd name="T9" fmla="*/ 312 h 381"/>
              <a:gd name="T10" fmla="*/ 939 w 1148"/>
              <a:gd name="T11" fmla="*/ 338 h 381"/>
              <a:gd name="T12" fmla="*/ 848 w 1148"/>
              <a:gd name="T13" fmla="*/ 358 h 381"/>
              <a:gd name="T14" fmla="*/ 745 w 1148"/>
              <a:gd name="T15" fmla="*/ 373 h 381"/>
              <a:gd name="T16" fmla="*/ 632 w 1148"/>
              <a:gd name="T17" fmla="*/ 380 h 381"/>
              <a:gd name="T18" fmla="*/ 573 w 1148"/>
              <a:gd name="T19" fmla="*/ 381 h 381"/>
              <a:gd name="T20" fmla="*/ 516 w 1148"/>
              <a:gd name="T21" fmla="*/ 380 h 381"/>
              <a:gd name="T22" fmla="*/ 403 w 1148"/>
              <a:gd name="T23" fmla="*/ 373 h 381"/>
              <a:gd name="T24" fmla="*/ 300 w 1148"/>
              <a:gd name="T25" fmla="*/ 358 h 381"/>
              <a:gd name="T26" fmla="*/ 209 w 1148"/>
              <a:gd name="T27" fmla="*/ 338 h 381"/>
              <a:gd name="T28" fmla="*/ 131 w 1148"/>
              <a:gd name="T29" fmla="*/ 312 h 381"/>
              <a:gd name="T30" fmla="*/ 69 w 1148"/>
              <a:gd name="T31" fmla="*/ 282 h 381"/>
              <a:gd name="T32" fmla="*/ 25 w 1148"/>
              <a:gd name="T33" fmla="*/ 247 h 381"/>
              <a:gd name="T34" fmla="*/ 2 w 1148"/>
              <a:gd name="T35" fmla="*/ 210 h 381"/>
              <a:gd name="T36" fmla="*/ 0 w 1148"/>
              <a:gd name="T37" fmla="*/ 190 h 381"/>
              <a:gd name="T38" fmla="*/ 2 w 1148"/>
              <a:gd name="T39" fmla="*/ 171 h 381"/>
              <a:gd name="T40" fmla="*/ 25 w 1148"/>
              <a:gd name="T41" fmla="*/ 134 h 381"/>
              <a:gd name="T42" fmla="*/ 69 w 1148"/>
              <a:gd name="T43" fmla="*/ 99 h 381"/>
              <a:gd name="T44" fmla="*/ 131 w 1148"/>
              <a:gd name="T45" fmla="*/ 69 h 381"/>
              <a:gd name="T46" fmla="*/ 209 w 1148"/>
              <a:gd name="T47" fmla="*/ 43 h 381"/>
              <a:gd name="T48" fmla="*/ 300 w 1148"/>
              <a:gd name="T49" fmla="*/ 23 h 381"/>
              <a:gd name="T50" fmla="*/ 403 w 1148"/>
              <a:gd name="T51" fmla="*/ 9 h 381"/>
              <a:gd name="T52" fmla="*/ 516 w 1148"/>
              <a:gd name="T53" fmla="*/ 1 h 381"/>
              <a:gd name="T54" fmla="*/ 573 w 1148"/>
              <a:gd name="T55" fmla="*/ 0 h 381"/>
              <a:gd name="T56" fmla="*/ 632 w 1148"/>
              <a:gd name="T57" fmla="*/ 1 h 381"/>
              <a:gd name="T58" fmla="*/ 745 w 1148"/>
              <a:gd name="T59" fmla="*/ 9 h 381"/>
              <a:gd name="T60" fmla="*/ 848 w 1148"/>
              <a:gd name="T61" fmla="*/ 23 h 381"/>
              <a:gd name="T62" fmla="*/ 939 w 1148"/>
              <a:gd name="T63" fmla="*/ 43 h 381"/>
              <a:gd name="T64" fmla="*/ 1017 w 1148"/>
              <a:gd name="T65" fmla="*/ 69 h 381"/>
              <a:gd name="T66" fmla="*/ 1078 w 1148"/>
              <a:gd name="T67" fmla="*/ 99 h 381"/>
              <a:gd name="T68" fmla="*/ 1123 w 1148"/>
              <a:gd name="T69" fmla="*/ 134 h 381"/>
              <a:gd name="T70" fmla="*/ 1146 w 1148"/>
              <a:gd name="T71" fmla="*/ 171 h 381"/>
              <a:gd name="T72" fmla="*/ 1148 w 1148"/>
              <a:gd name="T73" fmla="*/ 19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48" h="381">
                <a:moveTo>
                  <a:pt x="1148" y="190"/>
                </a:moveTo>
                <a:lnTo>
                  <a:pt x="1146" y="210"/>
                </a:lnTo>
                <a:lnTo>
                  <a:pt x="1123" y="247"/>
                </a:lnTo>
                <a:lnTo>
                  <a:pt x="1078" y="282"/>
                </a:lnTo>
                <a:lnTo>
                  <a:pt x="1017" y="312"/>
                </a:lnTo>
                <a:lnTo>
                  <a:pt x="939" y="338"/>
                </a:lnTo>
                <a:lnTo>
                  <a:pt x="848" y="358"/>
                </a:lnTo>
                <a:lnTo>
                  <a:pt x="745" y="373"/>
                </a:lnTo>
                <a:lnTo>
                  <a:pt x="632" y="380"/>
                </a:lnTo>
                <a:lnTo>
                  <a:pt x="573" y="381"/>
                </a:lnTo>
                <a:lnTo>
                  <a:pt x="516" y="380"/>
                </a:lnTo>
                <a:lnTo>
                  <a:pt x="403" y="373"/>
                </a:lnTo>
                <a:lnTo>
                  <a:pt x="300" y="358"/>
                </a:lnTo>
                <a:lnTo>
                  <a:pt x="209" y="338"/>
                </a:lnTo>
                <a:lnTo>
                  <a:pt x="131" y="312"/>
                </a:lnTo>
                <a:lnTo>
                  <a:pt x="69" y="282"/>
                </a:lnTo>
                <a:lnTo>
                  <a:pt x="25" y="247"/>
                </a:lnTo>
                <a:lnTo>
                  <a:pt x="2" y="210"/>
                </a:lnTo>
                <a:lnTo>
                  <a:pt x="0" y="190"/>
                </a:lnTo>
                <a:lnTo>
                  <a:pt x="2" y="171"/>
                </a:lnTo>
                <a:lnTo>
                  <a:pt x="25" y="134"/>
                </a:lnTo>
                <a:lnTo>
                  <a:pt x="69" y="99"/>
                </a:lnTo>
                <a:lnTo>
                  <a:pt x="131" y="69"/>
                </a:lnTo>
                <a:lnTo>
                  <a:pt x="209" y="43"/>
                </a:lnTo>
                <a:lnTo>
                  <a:pt x="300" y="23"/>
                </a:lnTo>
                <a:lnTo>
                  <a:pt x="403" y="9"/>
                </a:lnTo>
                <a:lnTo>
                  <a:pt x="516" y="1"/>
                </a:lnTo>
                <a:lnTo>
                  <a:pt x="573" y="0"/>
                </a:lnTo>
                <a:lnTo>
                  <a:pt x="632" y="1"/>
                </a:lnTo>
                <a:lnTo>
                  <a:pt x="745" y="9"/>
                </a:lnTo>
                <a:lnTo>
                  <a:pt x="848" y="23"/>
                </a:lnTo>
                <a:lnTo>
                  <a:pt x="939" y="43"/>
                </a:lnTo>
                <a:lnTo>
                  <a:pt x="1017" y="69"/>
                </a:lnTo>
                <a:lnTo>
                  <a:pt x="1078" y="99"/>
                </a:lnTo>
                <a:lnTo>
                  <a:pt x="1123" y="134"/>
                </a:lnTo>
                <a:lnTo>
                  <a:pt x="1146" y="171"/>
                </a:lnTo>
                <a:lnTo>
                  <a:pt x="1148" y="190"/>
                </a:lnTo>
                <a:close/>
              </a:path>
            </a:pathLst>
          </a:custGeom>
          <a:solidFill>
            <a:srgbClr val="121518"/>
          </a:solidFill>
          <a:ln>
            <a:noFill/>
          </a:ln>
        </p:spPr>
        <p:txBody>
          <a:bodyPr vert="horz" wrap="square" lIns="91440" tIns="45720" rIns="91440" bIns="45720" numCol="1" anchor="t" anchorCtr="0" compatLnSpc="1">
            <a:prstTxWarp prst="textNoShape">
              <a:avLst/>
            </a:prstTxWarp>
          </a:bodyPr>
          <a:lstStyle/>
          <a:p>
            <a:endParaRPr lang="en-US"/>
          </a:p>
        </p:txBody>
      </p:sp>
      <p:cxnSp>
        <p:nvCxnSpPr>
          <p:cNvPr id="22" name="Connector: Elbow 142">
            <a:extLst>
              <a:ext uri="{FF2B5EF4-FFF2-40B4-BE49-F238E27FC236}">
                <a16:creationId xmlns:a16="http://schemas.microsoft.com/office/drawing/2014/main" id="{784FBF12-80BF-4B95-A3B4-3213857F47A3}"/>
              </a:ext>
            </a:extLst>
          </p:cNvPr>
          <p:cNvCxnSpPr>
            <a:cxnSpLocks/>
          </p:cNvCxnSpPr>
          <p:nvPr/>
        </p:nvCxnSpPr>
        <p:spPr>
          <a:xfrm>
            <a:off x="5361622" y="3501432"/>
            <a:ext cx="1359617" cy="955314"/>
          </a:xfrm>
          <a:prstGeom prst="bentConnector3">
            <a:avLst>
              <a:gd name="adj1" fmla="val 45421"/>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2" name="Gruppo 1">
            <a:extLst>
              <a:ext uri="{FF2B5EF4-FFF2-40B4-BE49-F238E27FC236}">
                <a16:creationId xmlns:a16="http://schemas.microsoft.com/office/drawing/2014/main" id="{4FA3FCD0-3BE8-4CBC-96B6-4C8DC3F1964C}"/>
              </a:ext>
            </a:extLst>
          </p:cNvPr>
          <p:cNvGrpSpPr/>
          <p:nvPr/>
        </p:nvGrpSpPr>
        <p:grpSpPr>
          <a:xfrm>
            <a:off x="1484694" y="2187733"/>
            <a:ext cx="2578116" cy="1366723"/>
            <a:chOff x="1484694" y="2187733"/>
            <a:chExt cx="2578116" cy="1366723"/>
          </a:xfrm>
        </p:grpSpPr>
        <p:grpSp>
          <p:nvGrpSpPr>
            <p:cNvPr id="20" name="Group 54">
              <a:extLst>
                <a:ext uri="{FF2B5EF4-FFF2-40B4-BE49-F238E27FC236}">
                  <a16:creationId xmlns:a16="http://schemas.microsoft.com/office/drawing/2014/main" id="{642E5323-E75B-4DB6-B566-915F5CFF7332}"/>
                </a:ext>
              </a:extLst>
            </p:cNvPr>
            <p:cNvGrpSpPr/>
            <p:nvPr/>
          </p:nvGrpSpPr>
          <p:grpSpPr>
            <a:xfrm>
              <a:off x="1685296" y="2187733"/>
              <a:ext cx="2377514" cy="1366723"/>
              <a:chOff x="306072" y="1209886"/>
              <a:chExt cx="2826280" cy="1517841"/>
            </a:xfrm>
          </p:grpSpPr>
          <p:sp>
            <p:nvSpPr>
              <p:cNvPr id="21" name="TextBox 55">
                <a:extLst>
                  <a:ext uri="{FF2B5EF4-FFF2-40B4-BE49-F238E27FC236}">
                    <a16:creationId xmlns:a16="http://schemas.microsoft.com/office/drawing/2014/main" id="{E3816B53-8806-4611-B9CC-D3D014B5F579}"/>
                  </a:ext>
                </a:extLst>
              </p:cNvPr>
              <p:cNvSpPr txBox="1"/>
              <p:nvPr/>
            </p:nvSpPr>
            <p:spPr>
              <a:xfrm>
                <a:off x="306072" y="1209886"/>
                <a:ext cx="2826280" cy="957060"/>
              </a:xfrm>
              <a:prstGeom prst="rect">
                <a:avLst/>
              </a:prstGeom>
              <a:noFill/>
            </p:spPr>
            <p:txBody>
              <a:bodyPr wrap="square" lIns="0" tIns="0" rIns="0" bIns="0" rtlCol="0">
                <a:spAutoFit/>
              </a:bodyPr>
              <a:lstStyle/>
              <a:p>
                <a:r>
                  <a:rPr lang="en-ZA" sz="2800">
                    <a:solidFill>
                      <a:schemeClr val="bg1"/>
                    </a:solidFill>
                    <a:latin typeface="Abadi Extra Light" panose="020B0204020104020204" pitchFamily="34" charset="0"/>
                  </a:rPr>
                  <a:t>REQUIREMENT ANALYSIS</a:t>
                </a:r>
              </a:p>
            </p:txBody>
          </p:sp>
          <p:sp>
            <p:nvSpPr>
              <p:cNvPr id="23" name="TextBox 57">
                <a:extLst>
                  <a:ext uri="{FF2B5EF4-FFF2-40B4-BE49-F238E27FC236}">
                    <a16:creationId xmlns:a16="http://schemas.microsoft.com/office/drawing/2014/main" id="{4D1463FE-2765-494E-B608-7D63F7830E48}"/>
                  </a:ext>
                </a:extLst>
              </p:cNvPr>
              <p:cNvSpPr txBox="1"/>
              <p:nvPr/>
            </p:nvSpPr>
            <p:spPr>
              <a:xfrm>
                <a:off x="1443690" y="2456356"/>
                <a:ext cx="1463738" cy="271371"/>
              </a:xfrm>
              <a:prstGeom prst="rect">
                <a:avLst/>
              </a:prstGeom>
              <a:noFill/>
            </p:spPr>
            <p:txBody>
              <a:bodyPr wrap="square" lIns="0" tIns="0" rIns="0" bIns="0" rtlCol="0">
                <a:noAutofit/>
              </a:bodyPr>
              <a:lstStyle/>
              <a:p>
                <a:endParaRPr lang="en-ZA" sz="1000">
                  <a:solidFill>
                    <a:schemeClr val="tx1">
                      <a:lumMod val="75000"/>
                      <a:lumOff val="25000"/>
                    </a:schemeClr>
                  </a:solidFill>
                </a:endParaRPr>
              </a:p>
            </p:txBody>
          </p:sp>
        </p:grpSp>
        <p:sp>
          <p:nvSpPr>
            <p:cNvPr id="24" name="Rectangle 21">
              <a:extLst>
                <a:ext uri="{FF2B5EF4-FFF2-40B4-BE49-F238E27FC236}">
                  <a16:creationId xmlns:a16="http://schemas.microsoft.com/office/drawing/2014/main" id="{EE9B23C4-13FB-4D79-9127-8CDC6C99D74D}"/>
                </a:ext>
              </a:extLst>
            </p:cNvPr>
            <p:cNvSpPr/>
            <p:nvPr/>
          </p:nvSpPr>
          <p:spPr>
            <a:xfrm flipH="1">
              <a:off x="1484694" y="2296422"/>
              <a:ext cx="49405" cy="689704"/>
            </a:xfrm>
            <a:prstGeom prst="rect">
              <a:avLst/>
            </a:prstGeom>
            <a:solidFill>
              <a:srgbClr val="2E50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E508E"/>
                </a:solidFill>
              </a:endParaRPr>
            </a:p>
          </p:txBody>
        </p:sp>
      </p:grpSp>
      <p:grpSp>
        <p:nvGrpSpPr>
          <p:cNvPr id="3" name="Gruppo 2">
            <a:extLst>
              <a:ext uri="{FF2B5EF4-FFF2-40B4-BE49-F238E27FC236}">
                <a16:creationId xmlns:a16="http://schemas.microsoft.com/office/drawing/2014/main" id="{C81630CA-1B68-49A5-A9C6-6319A6D70E54}"/>
              </a:ext>
            </a:extLst>
          </p:cNvPr>
          <p:cNvGrpSpPr/>
          <p:nvPr/>
        </p:nvGrpSpPr>
        <p:grpSpPr>
          <a:xfrm>
            <a:off x="6679714" y="4208466"/>
            <a:ext cx="3210233" cy="695464"/>
            <a:chOff x="6679714" y="4208466"/>
            <a:chExt cx="3210233" cy="695464"/>
          </a:xfrm>
        </p:grpSpPr>
        <p:grpSp>
          <p:nvGrpSpPr>
            <p:cNvPr id="25" name="Group 54">
              <a:extLst>
                <a:ext uri="{FF2B5EF4-FFF2-40B4-BE49-F238E27FC236}">
                  <a16:creationId xmlns:a16="http://schemas.microsoft.com/office/drawing/2014/main" id="{D57B65FF-5A34-4479-8CD7-34A4A3480069}"/>
                </a:ext>
              </a:extLst>
            </p:cNvPr>
            <p:cNvGrpSpPr/>
            <p:nvPr/>
          </p:nvGrpSpPr>
          <p:grpSpPr>
            <a:xfrm>
              <a:off x="6876511" y="4231829"/>
              <a:ext cx="3013436" cy="672101"/>
              <a:chOff x="1443690" y="1981312"/>
              <a:chExt cx="3582235" cy="746415"/>
            </a:xfrm>
          </p:grpSpPr>
          <p:sp>
            <p:nvSpPr>
              <p:cNvPr id="26" name="TextBox 55">
                <a:extLst>
                  <a:ext uri="{FF2B5EF4-FFF2-40B4-BE49-F238E27FC236}">
                    <a16:creationId xmlns:a16="http://schemas.microsoft.com/office/drawing/2014/main" id="{96D78816-12F9-44EA-BB18-02ED3CC8A69A}"/>
                  </a:ext>
                </a:extLst>
              </p:cNvPr>
              <p:cNvSpPr txBox="1"/>
              <p:nvPr/>
            </p:nvSpPr>
            <p:spPr>
              <a:xfrm>
                <a:off x="1474281" y="1981312"/>
                <a:ext cx="3551644" cy="478530"/>
              </a:xfrm>
              <a:prstGeom prst="rect">
                <a:avLst/>
              </a:prstGeom>
              <a:noFill/>
            </p:spPr>
            <p:txBody>
              <a:bodyPr wrap="square" lIns="0" tIns="0" rIns="0" bIns="0" rtlCol="0">
                <a:spAutoFit/>
              </a:bodyPr>
              <a:lstStyle/>
              <a:p>
                <a:r>
                  <a:rPr lang="en-ZA" sz="2800">
                    <a:solidFill>
                      <a:schemeClr val="bg1"/>
                    </a:solidFill>
                    <a:latin typeface="Abadi Extra Light" panose="020B0204020104020204" pitchFamily="34" charset="0"/>
                  </a:rPr>
                  <a:t>SYSTEM DESIGN</a:t>
                </a:r>
              </a:p>
            </p:txBody>
          </p:sp>
          <p:sp>
            <p:nvSpPr>
              <p:cNvPr id="32" name="TextBox 57">
                <a:extLst>
                  <a:ext uri="{FF2B5EF4-FFF2-40B4-BE49-F238E27FC236}">
                    <a16:creationId xmlns:a16="http://schemas.microsoft.com/office/drawing/2014/main" id="{991C2605-5AE1-48B3-85C1-3260BD8F2861}"/>
                  </a:ext>
                </a:extLst>
              </p:cNvPr>
              <p:cNvSpPr txBox="1"/>
              <p:nvPr/>
            </p:nvSpPr>
            <p:spPr>
              <a:xfrm>
                <a:off x="1443690" y="2456356"/>
                <a:ext cx="1463738" cy="271371"/>
              </a:xfrm>
              <a:prstGeom prst="rect">
                <a:avLst/>
              </a:prstGeom>
              <a:noFill/>
            </p:spPr>
            <p:txBody>
              <a:bodyPr wrap="square" lIns="0" tIns="0" rIns="0" bIns="0" rtlCol="0">
                <a:noAutofit/>
              </a:bodyPr>
              <a:lstStyle/>
              <a:p>
                <a:endParaRPr lang="en-ZA" sz="2800">
                  <a:solidFill>
                    <a:schemeClr val="tx1">
                      <a:lumMod val="75000"/>
                      <a:lumOff val="25000"/>
                    </a:schemeClr>
                  </a:solidFill>
                </a:endParaRPr>
              </a:p>
            </p:txBody>
          </p:sp>
        </p:grpSp>
        <p:sp>
          <p:nvSpPr>
            <p:cNvPr id="33" name="Rectangle 17">
              <a:extLst>
                <a:ext uri="{FF2B5EF4-FFF2-40B4-BE49-F238E27FC236}">
                  <a16:creationId xmlns:a16="http://schemas.microsoft.com/office/drawing/2014/main" id="{9021CB93-906D-4DBD-B24F-EAEDD7503726}"/>
                </a:ext>
              </a:extLst>
            </p:cNvPr>
            <p:cNvSpPr/>
            <p:nvPr/>
          </p:nvSpPr>
          <p:spPr>
            <a:xfrm>
              <a:off x="6679714" y="4208466"/>
              <a:ext cx="45719" cy="46622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19920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500" tmFilter="0, 0; .2, .5; .8, .5; 1, 0"/>
                                        <p:tgtEl>
                                          <p:spTgt spid="16"/>
                                        </p:tgtEl>
                                      </p:cBhvr>
                                    </p:animEffect>
                                    <p:animScale>
                                      <p:cBhvr>
                                        <p:cTn id="7" dur="250" autoRev="1" fill="hold"/>
                                        <p:tgtEl>
                                          <p:spTgt spid="16"/>
                                        </p:tgtEl>
                                      </p:cBhvr>
                                      <p:by x="105000" y="105000"/>
                                    </p:animScale>
                                  </p:childTnLst>
                                </p:cTn>
                              </p:par>
                              <p:par>
                                <p:cTn id="8" presetID="2" presetClass="entr" presetSubtype="4" fill="hold" nodeType="withEffect">
                                  <p:stCondLst>
                                    <p:cond delay="0"/>
                                  </p:stCondLst>
                                  <p:childTnLst>
                                    <p:set>
                                      <p:cBhvr>
                                        <p:cTn id="9" dur="1" fill="hold">
                                          <p:stCondLst>
                                            <p:cond delay="0"/>
                                          </p:stCondLst>
                                        </p:cTn>
                                        <p:tgtEl>
                                          <p:spTgt spid="22"/>
                                        </p:tgtEl>
                                        <p:attrNameLst>
                                          <p:attrName>style.visibility</p:attrName>
                                        </p:attrNameLst>
                                      </p:cBhvr>
                                      <p:to>
                                        <p:strVal val="visible"/>
                                      </p:to>
                                    </p:set>
                                    <p:anim calcmode="lin" valueType="num">
                                      <p:cBhvr additive="base">
                                        <p:cTn id="10" dur="500" fill="hold"/>
                                        <p:tgtEl>
                                          <p:spTgt spid="22"/>
                                        </p:tgtEl>
                                        <p:attrNameLst>
                                          <p:attrName>ppt_x</p:attrName>
                                        </p:attrNameLst>
                                      </p:cBhvr>
                                      <p:tavLst>
                                        <p:tav tm="0">
                                          <p:val>
                                            <p:strVal val="#ppt_x"/>
                                          </p:val>
                                        </p:tav>
                                        <p:tav tm="100000">
                                          <p:val>
                                            <p:strVal val="#ppt_x"/>
                                          </p:val>
                                        </p:tav>
                                      </p:tavLst>
                                    </p:anim>
                                    <p:anim calcmode="lin" valueType="num">
                                      <p:cBhvr additive="base">
                                        <p:cTn id="11" dur="500" fill="hold"/>
                                        <p:tgtEl>
                                          <p:spTgt spid="22"/>
                                        </p:tgtEl>
                                        <p:attrNameLst>
                                          <p:attrName>ppt_y</p:attrName>
                                        </p:attrNameLst>
                                      </p:cBhvr>
                                      <p:tavLst>
                                        <p:tav tm="0">
                                          <p:val>
                                            <p:strVal val="1+#ppt_h/2"/>
                                          </p:val>
                                        </p:tav>
                                        <p:tav tm="100000">
                                          <p:val>
                                            <p:strVal val="#ppt_y"/>
                                          </p:val>
                                        </p:tav>
                                      </p:tavLst>
                                    </p:anim>
                                  </p:childTnLst>
                                </p:cTn>
                              </p:par>
                              <p:par>
                                <p:cTn id="12" presetID="42" presetClass="entr" presetSubtype="0" fill="hold" grpId="0" nodeType="with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1000"/>
                                        <p:tgtEl>
                                          <p:spTgt spid="17"/>
                                        </p:tgtEl>
                                      </p:cBhvr>
                                    </p:animEffect>
                                    <p:anim calcmode="lin" valueType="num">
                                      <p:cBhvr>
                                        <p:cTn id="15" dur="1000" fill="hold"/>
                                        <p:tgtEl>
                                          <p:spTgt spid="17"/>
                                        </p:tgtEl>
                                        <p:attrNameLst>
                                          <p:attrName>ppt_x</p:attrName>
                                        </p:attrNameLst>
                                      </p:cBhvr>
                                      <p:tavLst>
                                        <p:tav tm="0">
                                          <p:val>
                                            <p:strVal val="#ppt_x"/>
                                          </p:val>
                                        </p:tav>
                                        <p:tav tm="100000">
                                          <p:val>
                                            <p:strVal val="#ppt_x"/>
                                          </p:val>
                                        </p:tav>
                                      </p:tavLst>
                                    </p:anim>
                                    <p:anim calcmode="lin" valueType="num">
                                      <p:cBhvr>
                                        <p:cTn id="16" dur="1000" fill="hold"/>
                                        <p:tgtEl>
                                          <p:spTgt spid="17"/>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1000"/>
                                        <p:tgtEl>
                                          <p:spTgt spid="3"/>
                                        </p:tgtEl>
                                      </p:cBhvr>
                                    </p:animEffect>
                                    <p:anim calcmode="lin" valueType="num">
                                      <p:cBhvr>
                                        <p:cTn id="20" dur="1000" fill="hold"/>
                                        <p:tgtEl>
                                          <p:spTgt spid="3"/>
                                        </p:tgtEl>
                                        <p:attrNameLst>
                                          <p:attrName>ppt_x</p:attrName>
                                        </p:attrNameLst>
                                      </p:cBhvr>
                                      <p:tavLst>
                                        <p:tav tm="0">
                                          <p:val>
                                            <p:strVal val="#ppt_x"/>
                                          </p:val>
                                        </p:tav>
                                        <p:tav tm="100000">
                                          <p:val>
                                            <p:strVal val="#ppt_x"/>
                                          </p:val>
                                        </p:tav>
                                      </p:tavLst>
                                    </p:anim>
                                    <p:anim calcmode="lin" valueType="num">
                                      <p:cBhvr>
                                        <p:cTn id="21"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21518"/>
        </a:solidFill>
        <a:effectLst/>
      </p:bgPr>
    </p:bg>
    <p:spTree>
      <p:nvGrpSpPr>
        <p:cNvPr id="1" name=""/>
        <p:cNvGrpSpPr/>
        <p:nvPr/>
      </p:nvGrpSpPr>
      <p:grpSpPr>
        <a:xfrm>
          <a:off x="0" y="0"/>
          <a:ext cx="0" cy="0"/>
          <a:chOff x="0" y="0"/>
          <a:chExt cx="0" cy="0"/>
        </a:xfrm>
      </p:grpSpPr>
      <p:sp>
        <p:nvSpPr>
          <p:cNvPr id="46" name="Freeform 28">
            <a:extLst>
              <a:ext uri="{FF2B5EF4-FFF2-40B4-BE49-F238E27FC236}">
                <a16:creationId xmlns:a16="http://schemas.microsoft.com/office/drawing/2014/main" id="{A6E7A58D-B9B6-45D6-988C-5F34CACB3E7C}"/>
              </a:ext>
            </a:extLst>
          </p:cNvPr>
          <p:cNvSpPr>
            <a:spLocks/>
          </p:cNvSpPr>
          <p:nvPr/>
        </p:nvSpPr>
        <p:spPr bwMode="auto">
          <a:xfrm flipH="1">
            <a:off x="-739907" y="3843130"/>
            <a:ext cx="5077184" cy="3220280"/>
          </a:xfrm>
          <a:custGeom>
            <a:avLst/>
            <a:gdLst>
              <a:gd name="T0" fmla="*/ 1950 w 3959"/>
              <a:gd name="T1" fmla="*/ 1182 h 3087"/>
              <a:gd name="T2" fmla="*/ 3959 w 3959"/>
              <a:gd name="T3" fmla="*/ 1182 h 3087"/>
              <a:gd name="T4" fmla="*/ 1518 w 3959"/>
              <a:gd name="T5" fmla="*/ 0 h 3087"/>
              <a:gd name="T6" fmla="*/ 0 w 3959"/>
              <a:gd name="T7" fmla="*/ 0 h 3087"/>
              <a:gd name="T8" fmla="*/ 311 w 3959"/>
              <a:gd name="T9" fmla="*/ 1395 h 3087"/>
              <a:gd name="T10" fmla="*/ 2374 w 3959"/>
              <a:gd name="T11" fmla="*/ 3087 h 3087"/>
              <a:gd name="T12" fmla="*/ 1950 w 3959"/>
              <a:gd name="T13" fmla="*/ 1182 h 3087"/>
            </a:gdLst>
            <a:ahLst/>
            <a:cxnLst>
              <a:cxn ang="0">
                <a:pos x="T0" y="T1"/>
              </a:cxn>
              <a:cxn ang="0">
                <a:pos x="T2" y="T3"/>
              </a:cxn>
              <a:cxn ang="0">
                <a:pos x="T4" y="T5"/>
              </a:cxn>
              <a:cxn ang="0">
                <a:pos x="T6" y="T7"/>
              </a:cxn>
              <a:cxn ang="0">
                <a:pos x="T8" y="T9"/>
              </a:cxn>
              <a:cxn ang="0">
                <a:pos x="T10" y="T11"/>
              </a:cxn>
              <a:cxn ang="0">
                <a:pos x="T12" y="T13"/>
              </a:cxn>
            </a:cxnLst>
            <a:rect l="0" t="0" r="r" b="b"/>
            <a:pathLst>
              <a:path w="3959" h="3087">
                <a:moveTo>
                  <a:pt x="1950" y="1182"/>
                </a:moveTo>
                <a:lnTo>
                  <a:pt x="3959" y="1182"/>
                </a:lnTo>
                <a:lnTo>
                  <a:pt x="1518" y="0"/>
                </a:lnTo>
                <a:lnTo>
                  <a:pt x="0" y="0"/>
                </a:lnTo>
                <a:lnTo>
                  <a:pt x="311" y="1395"/>
                </a:lnTo>
                <a:lnTo>
                  <a:pt x="2374" y="3087"/>
                </a:lnTo>
                <a:lnTo>
                  <a:pt x="1950" y="1182"/>
                </a:lnTo>
                <a:close/>
              </a:path>
            </a:pathLst>
          </a:custGeom>
          <a:solidFill>
            <a:srgbClr val="2F5291"/>
          </a:solidFill>
          <a:ln>
            <a:noFill/>
          </a:ln>
          <a:scene3d>
            <a:camera prst="orthographicFront"/>
            <a:lightRig rig="threePt" dir="t"/>
          </a:scene3d>
          <a:sp3d>
            <a:bevelT prst="angle"/>
          </a:sp3d>
        </p:spPr>
        <p:txBody>
          <a:bodyPr vert="horz" wrap="square" lIns="91440" tIns="45720" rIns="91440" bIns="45720" numCol="1" anchor="t" anchorCtr="0" compatLnSpc="1">
            <a:prstTxWarp prst="textNoShape">
              <a:avLst/>
            </a:prstTxWarp>
          </a:bodyPr>
          <a:lstStyle/>
          <a:p>
            <a:endParaRPr lang="en-US"/>
          </a:p>
        </p:txBody>
      </p:sp>
      <p:cxnSp>
        <p:nvCxnSpPr>
          <p:cNvPr id="27" name="Connector: Elbow 136">
            <a:extLst>
              <a:ext uri="{FF2B5EF4-FFF2-40B4-BE49-F238E27FC236}">
                <a16:creationId xmlns:a16="http://schemas.microsoft.com/office/drawing/2014/main" id="{303EF5E1-AFAD-40C0-B0DF-2C3C540D8C3B}"/>
              </a:ext>
            </a:extLst>
          </p:cNvPr>
          <p:cNvCxnSpPr>
            <a:cxnSpLocks/>
          </p:cNvCxnSpPr>
          <p:nvPr/>
        </p:nvCxnSpPr>
        <p:spPr>
          <a:xfrm rot="16200000" flipV="1">
            <a:off x="1175490" y="2942238"/>
            <a:ext cx="2038642" cy="1436715"/>
          </a:xfrm>
          <a:prstGeom prst="bentConnector4">
            <a:avLst>
              <a:gd name="adj1" fmla="val 41542"/>
              <a:gd name="adj2" fmla="val 115911"/>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9" name="Freeform 25">
            <a:extLst>
              <a:ext uri="{FF2B5EF4-FFF2-40B4-BE49-F238E27FC236}">
                <a16:creationId xmlns:a16="http://schemas.microsoft.com/office/drawing/2014/main" id="{475DBFB5-704C-49E0-84C6-DA9D9316F1BB}"/>
              </a:ext>
            </a:extLst>
          </p:cNvPr>
          <p:cNvSpPr>
            <a:spLocks/>
          </p:cNvSpPr>
          <p:nvPr/>
        </p:nvSpPr>
        <p:spPr bwMode="auto">
          <a:xfrm flipH="1">
            <a:off x="7830575" y="932849"/>
            <a:ext cx="2600885" cy="1545975"/>
          </a:xfrm>
          <a:custGeom>
            <a:avLst/>
            <a:gdLst>
              <a:gd name="T0" fmla="*/ 1611 w 2358"/>
              <a:gd name="T1" fmla="*/ 930 h 1769"/>
              <a:gd name="T2" fmla="*/ 2358 w 2358"/>
              <a:gd name="T3" fmla="*/ 930 h 1769"/>
              <a:gd name="T4" fmla="*/ 482 w 2358"/>
              <a:gd name="T5" fmla="*/ 22 h 1769"/>
              <a:gd name="T6" fmla="*/ 0 w 2358"/>
              <a:gd name="T7" fmla="*/ 0 h 1769"/>
              <a:gd name="T8" fmla="*/ 187 w 2358"/>
              <a:gd name="T9" fmla="*/ 448 h 1769"/>
              <a:gd name="T10" fmla="*/ 1798 w 2358"/>
              <a:gd name="T11" fmla="*/ 1769 h 1769"/>
              <a:gd name="T12" fmla="*/ 1611 w 2358"/>
              <a:gd name="T13" fmla="*/ 930 h 1769"/>
            </a:gdLst>
            <a:ahLst/>
            <a:cxnLst>
              <a:cxn ang="0">
                <a:pos x="T0" y="T1"/>
              </a:cxn>
              <a:cxn ang="0">
                <a:pos x="T2" y="T3"/>
              </a:cxn>
              <a:cxn ang="0">
                <a:pos x="T4" y="T5"/>
              </a:cxn>
              <a:cxn ang="0">
                <a:pos x="T6" y="T7"/>
              </a:cxn>
              <a:cxn ang="0">
                <a:pos x="T8" y="T9"/>
              </a:cxn>
              <a:cxn ang="0">
                <a:pos x="T10" y="T11"/>
              </a:cxn>
              <a:cxn ang="0">
                <a:pos x="T12" y="T13"/>
              </a:cxn>
            </a:cxnLst>
            <a:rect l="0" t="0" r="r" b="b"/>
            <a:pathLst>
              <a:path w="2358" h="1769">
                <a:moveTo>
                  <a:pt x="1611" y="930"/>
                </a:moveTo>
                <a:lnTo>
                  <a:pt x="2358" y="930"/>
                </a:lnTo>
                <a:lnTo>
                  <a:pt x="482" y="22"/>
                </a:lnTo>
                <a:lnTo>
                  <a:pt x="0" y="0"/>
                </a:lnTo>
                <a:lnTo>
                  <a:pt x="187" y="448"/>
                </a:lnTo>
                <a:lnTo>
                  <a:pt x="1798" y="1769"/>
                </a:lnTo>
                <a:lnTo>
                  <a:pt x="1611" y="930"/>
                </a:lnTo>
                <a:close/>
              </a:path>
            </a:pathLst>
          </a:custGeom>
          <a:solidFill>
            <a:schemeClr val="tx1">
              <a:lumMod val="85000"/>
              <a:lumOff val="15000"/>
            </a:schemeClr>
          </a:solidFill>
          <a:ln>
            <a:noFill/>
          </a:ln>
          <a:scene3d>
            <a:camera prst="orthographicFront"/>
            <a:lightRig rig="threePt" dir="t"/>
          </a:scene3d>
          <a:sp3d>
            <a:bevelT prst="angle"/>
          </a:sp3d>
        </p:spPr>
        <p:txBody>
          <a:bodyPr vert="horz" wrap="square" lIns="91440" tIns="45720" rIns="91440" bIns="45720" numCol="1" anchor="t" anchorCtr="0" compatLnSpc="1">
            <a:prstTxWarp prst="textNoShape">
              <a:avLst/>
            </a:prstTxWarp>
          </a:bodyPr>
          <a:lstStyle/>
          <a:p>
            <a:endParaRPr lang="en-US"/>
          </a:p>
        </p:txBody>
      </p:sp>
      <p:sp>
        <p:nvSpPr>
          <p:cNvPr id="25" name="Freeform 266">
            <a:extLst>
              <a:ext uri="{FF2B5EF4-FFF2-40B4-BE49-F238E27FC236}">
                <a16:creationId xmlns:a16="http://schemas.microsoft.com/office/drawing/2014/main" id="{171F6D5D-C8C1-4141-9E62-3E6997B4764A}"/>
              </a:ext>
            </a:extLst>
          </p:cNvPr>
          <p:cNvSpPr>
            <a:spLocks/>
          </p:cNvSpPr>
          <p:nvPr/>
        </p:nvSpPr>
        <p:spPr bwMode="auto">
          <a:xfrm flipH="1">
            <a:off x="4762987" y="3322977"/>
            <a:ext cx="948699" cy="281614"/>
          </a:xfrm>
          <a:custGeom>
            <a:avLst/>
            <a:gdLst>
              <a:gd name="T0" fmla="*/ 1148 w 1148"/>
              <a:gd name="T1" fmla="*/ 190 h 381"/>
              <a:gd name="T2" fmla="*/ 1146 w 1148"/>
              <a:gd name="T3" fmla="*/ 210 h 381"/>
              <a:gd name="T4" fmla="*/ 1123 w 1148"/>
              <a:gd name="T5" fmla="*/ 247 h 381"/>
              <a:gd name="T6" fmla="*/ 1078 w 1148"/>
              <a:gd name="T7" fmla="*/ 282 h 381"/>
              <a:gd name="T8" fmla="*/ 1017 w 1148"/>
              <a:gd name="T9" fmla="*/ 312 h 381"/>
              <a:gd name="T10" fmla="*/ 939 w 1148"/>
              <a:gd name="T11" fmla="*/ 338 h 381"/>
              <a:gd name="T12" fmla="*/ 848 w 1148"/>
              <a:gd name="T13" fmla="*/ 358 h 381"/>
              <a:gd name="T14" fmla="*/ 745 w 1148"/>
              <a:gd name="T15" fmla="*/ 373 h 381"/>
              <a:gd name="T16" fmla="*/ 632 w 1148"/>
              <a:gd name="T17" fmla="*/ 380 h 381"/>
              <a:gd name="T18" fmla="*/ 573 w 1148"/>
              <a:gd name="T19" fmla="*/ 381 h 381"/>
              <a:gd name="T20" fmla="*/ 516 w 1148"/>
              <a:gd name="T21" fmla="*/ 380 h 381"/>
              <a:gd name="T22" fmla="*/ 403 w 1148"/>
              <a:gd name="T23" fmla="*/ 373 h 381"/>
              <a:gd name="T24" fmla="*/ 300 w 1148"/>
              <a:gd name="T25" fmla="*/ 358 h 381"/>
              <a:gd name="T26" fmla="*/ 209 w 1148"/>
              <a:gd name="T27" fmla="*/ 338 h 381"/>
              <a:gd name="T28" fmla="*/ 131 w 1148"/>
              <a:gd name="T29" fmla="*/ 312 h 381"/>
              <a:gd name="T30" fmla="*/ 69 w 1148"/>
              <a:gd name="T31" fmla="*/ 282 h 381"/>
              <a:gd name="T32" fmla="*/ 25 w 1148"/>
              <a:gd name="T33" fmla="*/ 247 h 381"/>
              <a:gd name="T34" fmla="*/ 2 w 1148"/>
              <a:gd name="T35" fmla="*/ 210 h 381"/>
              <a:gd name="T36" fmla="*/ 0 w 1148"/>
              <a:gd name="T37" fmla="*/ 190 h 381"/>
              <a:gd name="T38" fmla="*/ 2 w 1148"/>
              <a:gd name="T39" fmla="*/ 171 h 381"/>
              <a:gd name="T40" fmla="*/ 25 w 1148"/>
              <a:gd name="T41" fmla="*/ 134 h 381"/>
              <a:gd name="T42" fmla="*/ 69 w 1148"/>
              <a:gd name="T43" fmla="*/ 99 h 381"/>
              <a:gd name="T44" fmla="*/ 131 w 1148"/>
              <a:gd name="T45" fmla="*/ 69 h 381"/>
              <a:gd name="T46" fmla="*/ 209 w 1148"/>
              <a:gd name="T47" fmla="*/ 43 h 381"/>
              <a:gd name="T48" fmla="*/ 300 w 1148"/>
              <a:gd name="T49" fmla="*/ 23 h 381"/>
              <a:gd name="T50" fmla="*/ 403 w 1148"/>
              <a:gd name="T51" fmla="*/ 9 h 381"/>
              <a:gd name="T52" fmla="*/ 516 w 1148"/>
              <a:gd name="T53" fmla="*/ 1 h 381"/>
              <a:gd name="T54" fmla="*/ 573 w 1148"/>
              <a:gd name="T55" fmla="*/ 0 h 381"/>
              <a:gd name="T56" fmla="*/ 632 w 1148"/>
              <a:gd name="T57" fmla="*/ 1 h 381"/>
              <a:gd name="T58" fmla="*/ 745 w 1148"/>
              <a:gd name="T59" fmla="*/ 9 h 381"/>
              <a:gd name="T60" fmla="*/ 848 w 1148"/>
              <a:gd name="T61" fmla="*/ 23 h 381"/>
              <a:gd name="T62" fmla="*/ 939 w 1148"/>
              <a:gd name="T63" fmla="*/ 43 h 381"/>
              <a:gd name="T64" fmla="*/ 1017 w 1148"/>
              <a:gd name="T65" fmla="*/ 69 h 381"/>
              <a:gd name="T66" fmla="*/ 1078 w 1148"/>
              <a:gd name="T67" fmla="*/ 99 h 381"/>
              <a:gd name="T68" fmla="*/ 1123 w 1148"/>
              <a:gd name="T69" fmla="*/ 134 h 381"/>
              <a:gd name="T70" fmla="*/ 1146 w 1148"/>
              <a:gd name="T71" fmla="*/ 171 h 381"/>
              <a:gd name="T72" fmla="*/ 1148 w 1148"/>
              <a:gd name="T73" fmla="*/ 19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48" h="381">
                <a:moveTo>
                  <a:pt x="1148" y="190"/>
                </a:moveTo>
                <a:lnTo>
                  <a:pt x="1146" y="210"/>
                </a:lnTo>
                <a:lnTo>
                  <a:pt x="1123" y="247"/>
                </a:lnTo>
                <a:lnTo>
                  <a:pt x="1078" y="282"/>
                </a:lnTo>
                <a:lnTo>
                  <a:pt x="1017" y="312"/>
                </a:lnTo>
                <a:lnTo>
                  <a:pt x="939" y="338"/>
                </a:lnTo>
                <a:lnTo>
                  <a:pt x="848" y="358"/>
                </a:lnTo>
                <a:lnTo>
                  <a:pt x="745" y="373"/>
                </a:lnTo>
                <a:lnTo>
                  <a:pt x="632" y="380"/>
                </a:lnTo>
                <a:lnTo>
                  <a:pt x="573" y="381"/>
                </a:lnTo>
                <a:lnTo>
                  <a:pt x="516" y="380"/>
                </a:lnTo>
                <a:lnTo>
                  <a:pt x="403" y="373"/>
                </a:lnTo>
                <a:lnTo>
                  <a:pt x="300" y="358"/>
                </a:lnTo>
                <a:lnTo>
                  <a:pt x="209" y="338"/>
                </a:lnTo>
                <a:lnTo>
                  <a:pt x="131" y="312"/>
                </a:lnTo>
                <a:lnTo>
                  <a:pt x="69" y="282"/>
                </a:lnTo>
                <a:lnTo>
                  <a:pt x="25" y="247"/>
                </a:lnTo>
                <a:lnTo>
                  <a:pt x="2" y="210"/>
                </a:lnTo>
                <a:lnTo>
                  <a:pt x="0" y="190"/>
                </a:lnTo>
                <a:lnTo>
                  <a:pt x="2" y="171"/>
                </a:lnTo>
                <a:lnTo>
                  <a:pt x="25" y="134"/>
                </a:lnTo>
                <a:lnTo>
                  <a:pt x="69" y="99"/>
                </a:lnTo>
                <a:lnTo>
                  <a:pt x="131" y="69"/>
                </a:lnTo>
                <a:lnTo>
                  <a:pt x="209" y="43"/>
                </a:lnTo>
                <a:lnTo>
                  <a:pt x="300" y="23"/>
                </a:lnTo>
                <a:lnTo>
                  <a:pt x="403" y="9"/>
                </a:lnTo>
                <a:lnTo>
                  <a:pt x="516" y="1"/>
                </a:lnTo>
                <a:lnTo>
                  <a:pt x="573" y="0"/>
                </a:lnTo>
                <a:lnTo>
                  <a:pt x="632" y="1"/>
                </a:lnTo>
                <a:lnTo>
                  <a:pt x="745" y="9"/>
                </a:lnTo>
                <a:lnTo>
                  <a:pt x="848" y="23"/>
                </a:lnTo>
                <a:lnTo>
                  <a:pt x="939" y="43"/>
                </a:lnTo>
                <a:lnTo>
                  <a:pt x="1017" y="69"/>
                </a:lnTo>
                <a:lnTo>
                  <a:pt x="1078" y="99"/>
                </a:lnTo>
                <a:lnTo>
                  <a:pt x="1123" y="134"/>
                </a:lnTo>
                <a:lnTo>
                  <a:pt x="1146" y="171"/>
                </a:lnTo>
                <a:lnTo>
                  <a:pt x="1148" y="190"/>
                </a:ln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377">
            <a:extLst>
              <a:ext uri="{FF2B5EF4-FFF2-40B4-BE49-F238E27FC236}">
                <a16:creationId xmlns:a16="http://schemas.microsoft.com/office/drawing/2014/main" id="{3592C36D-0D3B-4597-9BE4-E2475B949E75}"/>
              </a:ext>
            </a:extLst>
          </p:cNvPr>
          <p:cNvSpPr>
            <a:spLocks/>
          </p:cNvSpPr>
          <p:nvPr/>
        </p:nvSpPr>
        <p:spPr bwMode="auto">
          <a:xfrm flipH="1">
            <a:off x="2302053" y="4507987"/>
            <a:ext cx="1134014" cy="343859"/>
          </a:xfrm>
          <a:custGeom>
            <a:avLst/>
            <a:gdLst>
              <a:gd name="T0" fmla="*/ 798 w 798"/>
              <a:gd name="T1" fmla="*/ 132 h 263"/>
              <a:gd name="T2" fmla="*/ 796 w 798"/>
              <a:gd name="T3" fmla="*/ 145 h 263"/>
              <a:gd name="T4" fmla="*/ 780 w 798"/>
              <a:gd name="T5" fmla="*/ 171 h 263"/>
              <a:gd name="T6" fmla="*/ 750 w 798"/>
              <a:gd name="T7" fmla="*/ 196 h 263"/>
              <a:gd name="T8" fmla="*/ 707 w 798"/>
              <a:gd name="T9" fmla="*/ 216 h 263"/>
              <a:gd name="T10" fmla="*/ 623 w 798"/>
              <a:gd name="T11" fmla="*/ 242 h 263"/>
              <a:gd name="T12" fmla="*/ 481 w 798"/>
              <a:gd name="T13" fmla="*/ 262 h 263"/>
              <a:gd name="T14" fmla="*/ 399 w 798"/>
              <a:gd name="T15" fmla="*/ 263 h 263"/>
              <a:gd name="T16" fmla="*/ 318 w 798"/>
              <a:gd name="T17" fmla="*/ 262 h 263"/>
              <a:gd name="T18" fmla="*/ 174 w 798"/>
              <a:gd name="T19" fmla="*/ 242 h 263"/>
              <a:gd name="T20" fmla="*/ 91 w 798"/>
              <a:gd name="T21" fmla="*/ 216 h 263"/>
              <a:gd name="T22" fmla="*/ 48 w 798"/>
              <a:gd name="T23" fmla="*/ 196 h 263"/>
              <a:gd name="T24" fmla="*/ 17 w 798"/>
              <a:gd name="T25" fmla="*/ 171 h 263"/>
              <a:gd name="T26" fmla="*/ 2 w 798"/>
              <a:gd name="T27" fmla="*/ 145 h 263"/>
              <a:gd name="T28" fmla="*/ 0 w 798"/>
              <a:gd name="T29" fmla="*/ 132 h 263"/>
              <a:gd name="T30" fmla="*/ 2 w 798"/>
              <a:gd name="T31" fmla="*/ 118 h 263"/>
              <a:gd name="T32" fmla="*/ 17 w 798"/>
              <a:gd name="T33" fmla="*/ 92 h 263"/>
              <a:gd name="T34" fmla="*/ 48 w 798"/>
              <a:gd name="T35" fmla="*/ 69 h 263"/>
              <a:gd name="T36" fmla="*/ 91 w 798"/>
              <a:gd name="T37" fmla="*/ 47 h 263"/>
              <a:gd name="T38" fmla="*/ 174 w 798"/>
              <a:gd name="T39" fmla="*/ 21 h 263"/>
              <a:gd name="T40" fmla="*/ 318 w 798"/>
              <a:gd name="T41" fmla="*/ 1 h 263"/>
              <a:gd name="T42" fmla="*/ 399 w 798"/>
              <a:gd name="T43" fmla="*/ 0 h 263"/>
              <a:gd name="T44" fmla="*/ 481 w 798"/>
              <a:gd name="T45" fmla="*/ 1 h 263"/>
              <a:gd name="T46" fmla="*/ 623 w 798"/>
              <a:gd name="T47" fmla="*/ 21 h 263"/>
              <a:gd name="T48" fmla="*/ 707 w 798"/>
              <a:gd name="T49" fmla="*/ 47 h 263"/>
              <a:gd name="T50" fmla="*/ 750 w 798"/>
              <a:gd name="T51" fmla="*/ 69 h 263"/>
              <a:gd name="T52" fmla="*/ 780 w 798"/>
              <a:gd name="T53" fmla="*/ 92 h 263"/>
              <a:gd name="T54" fmla="*/ 796 w 798"/>
              <a:gd name="T55" fmla="*/ 118 h 263"/>
              <a:gd name="T56" fmla="*/ 798 w 798"/>
              <a:gd name="T57" fmla="*/ 13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98" h="263">
                <a:moveTo>
                  <a:pt x="798" y="132"/>
                </a:moveTo>
                <a:lnTo>
                  <a:pt x="796" y="145"/>
                </a:lnTo>
                <a:lnTo>
                  <a:pt x="780" y="171"/>
                </a:lnTo>
                <a:lnTo>
                  <a:pt x="750" y="196"/>
                </a:lnTo>
                <a:lnTo>
                  <a:pt x="707" y="216"/>
                </a:lnTo>
                <a:lnTo>
                  <a:pt x="623" y="242"/>
                </a:lnTo>
                <a:lnTo>
                  <a:pt x="481" y="262"/>
                </a:lnTo>
                <a:lnTo>
                  <a:pt x="399" y="263"/>
                </a:lnTo>
                <a:lnTo>
                  <a:pt x="318" y="262"/>
                </a:lnTo>
                <a:lnTo>
                  <a:pt x="174" y="242"/>
                </a:lnTo>
                <a:lnTo>
                  <a:pt x="91" y="216"/>
                </a:lnTo>
                <a:lnTo>
                  <a:pt x="48" y="196"/>
                </a:lnTo>
                <a:lnTo>
                  <a:pt x="17" y="171"/>
                </a:lnTo>
                <a:lnTo>
                  <a:pt x="2" y="145"/>
                </a:lnTo>
                <a:lnTo>
                  <a:pt x="0" y="132"/>
                </a:lnTo>
                <a:lnTo>
                  <a:pt x="2" y="118"/>
                </a:lnTo>
                <a:lnTo>
                  <a:pt x="17" y="92"/>
                </a:lnTo>
                <a:lnTo>
                  <a:pt x="48" y="69"/>
                </a:lnTo>
                <a:lnTo>
                  <a:pt x="91" y="47"/>
                </a:lnTo>
                <a:lnTo>
                  <a:pt x="174" y="21"/>
                </a:lnTo>
                <a:lnTo>
                  <a:pt x="318" y="1"/>
                </a:lnTo>
                <a:lnTo>
                  <a:pt x="399" y="0"/>
                </a:lnTo>
                <a:lnTo>
                  <a:pt x="481" y="1"/>
                </a:lnTo>
                <a:lnTo>
                  <a:pt x="623" y="21"/>
                </a:lnTo>
                <a:lnTo>
                  <a:pt x="707" y="47"/>
                </a:lnTo>
                <a:lnTo>
                  <a:pt x="750" y="69"/>
                </a:lnTo>
                <a:lnTo>
                  <a:pt x="780" y="92"/>
                </a:lnTo>
                <a:lnTo>
                  <a:pt x="796" y="118"/>
                </a:lnTo>
                <a:lnTo>
                  <a:pt x="798" y="132"/>
                </a:lnTo>
                <a:close/>
              </a:path>
            </a:pathLst>
          </a:custGeom>
          <a:solidFill>
            <a:srgbClr val="121518"/>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28">
            <a:extLst>
              <a:ext uri="{FF2B5EF4-FFF2-40B4-BE49-F238E27FC236}">
                <a16:creationId xmlns:a16="http://schemas.microsoft.com/office/drawing/2014/main" id="{C1E56C24-9C9E-47A3-9BE6-4E032A108601}"/>
              </a:ext>
            </a:extLst>
          </p:cNvPr>
          <p:cNvSpPr>
            <a:spLocks/>
          </p:cNvSpPr>
          <p:nvPr/>
        </p:nvSpPr>
        <p:spPr bwMode="auto">
          <a:xfrm flipH="1">
            <a:off x="2457325" y="2881390"/>
            <a:ext cx="4005840" cy="2292001"/>
          </a:xfrm>
          <a:custGeom>
            <a:avLst/>
            <a:gdLst>
              <a:gd name="T0" fmla="*/ 1950 w 3959"/>
              <a:gd name="T1" fmla="*/ 1182 h 3087"/>
              <a:gd name="T2" fmla="*/ 3959 w 3959"/>
              <a:gd name="T3" fmla="*/ 1182 h 3087"/>
              <a:gd name="T4" fmla="*/ 1518 w 3959"/>
              <a:gd name="T5" fmla="*/ 0 h 3087"/>
              <a:gd name="T6" fmla="*/ 0 w 3959"/>
              <a:gd name="T7" fmla="*/ 0 h 3087"/>
              <a:gd name="T8" fmla="*/ 311 w 3959"/>
              <a:gd name="T9" fmla="*/ 1395 h 3087"/>
              <a:gd name="T10" fmla="*/ 2374 w 3959"/>
              <a:gd name="T11" fmla="*/ 3087 h 3087"/>
              <a:gd name="T12" fmla="*/ 1950 w 3959"/>
              <a:gd name="T13" fmla="*/ 1182 h 3087"/>
            </a:gdLst>
            <a:ahLst/>
            <a:cxnLst>
              <a:cxn ang="0">
                <a:pos x="T0" y="T1"/>
              </a:cxn>
              <a:cxn ang="0">
                <a:pos x="T2" y="T3"/>
              </a:cxn>
              <a:cxn ang="0">
                <a:pos x="T4" y="T5"/>
              </a:cxn>
              <a:cxn ang="0">
                <a:pos x="T6" y="T7"/>
              </a:cxn>
              <a:cxn ang="0">
                <a:pos x="T8" y="T9"/>
              </a:cxn>
              <a:cxn ang="0">
                <a:pos x="T10" y="T11"/>
              </a:cxn>
              <a:cxn ang="0">
                <a:pos x="T12" y="T13"/>
              </a:cxn>
            </a:cxnLst>
            <a:rect l="0" t="0" r="r" b="b"/>
            <a:pathLst>
              <a:path w="3959" h="3087">
                <a:moveTo>
                  <a:pt x="1950" y="1182"/>
                </a:moveTo>
                <a:lnTo>
                  <a:pt x="3959" y="1182"/>
                </a:lnTo>
                <a:lnTo>
                  <a:pt x="1518" y="0"/>
                </a:lnTo>
                <a:lnTo>
                  <a:pt x="0" y="0"/>
                </a:lnTo>
                <a:lnTo>
                  <a:pt x="311" y="1395"/>
                </a:lnTo>
                <a:lnTo>
                  <a:pt x="2374" y="3087"/>
                </a:lnTo>
                <a:lnTo>
                  <a:pt x="1950" y="1182"/>
                </a:lnTo>
                <a:close/>
              </a:path>
            </a:pathLst>
          </a:custGeom>
          <a:solidFill>
            <a:srgbClr val="00B0F0"/>
          </a:solidFill>
          <a:ln>
            <a:noFill/>
          </a:ln>
          <a:scene3d>
            <a:camera prst="orthographicFront"/>
            <a:lightRig rig="threePt" dir="t"/>
          </a:scene3d>
          <a:sp3d>
            <a:bevelT prst="angle"/>
          </a:sp3d>
        </p:spPr>
        <p:txBody>
          <a:bodyPr vert="horz" wrap="square" lIns="91440" tIns="45720" rIns="91440" bIns="45720" numCol="1" anchor="t" anchorCtr="0" compatLnSpc="1">
            <a:prstTxWarp prst="textNoShape">
              <a:avLst/>
            </a:prstTxWarp>
          </a:bodyPr>
          <a:lstStyle/>
          <a:p>
            <a:endParaRPr lang="en-US"/>
          </a:p>
        </p:txBody>
      </p:sp>
      <p:sp>
        <p:nvSpPr>
          <p:cNvPr id="17" name="Freeform 266">
            <a:extLst>
              <a:ext uri="{FF2B5EF4-FFF2-40B4-BE49-F238E27FC236}">
                <a16:creationId xmlns:a16="http://schemas.microsoft.com/office/drawing/2014/main" id="{D82825A6-D58B-44BC-8345-E3A779CEBDA0}"/>
              </a:ext>
            </a:extLst>
          </p:cNvPr>
          <p:cNvSpPr>
            <a:spLocks/>
          </p:cNvSpPr>
          <p:nvPr/>
        </p:nvSpPr>
        <p:spPr bwMode="auto">
          <a:xfrm flipH="1">
            <a:off x="4762987" y="3322977"/>
            <a:ext cx="948699" cy="281614"/>
          </a:xfrm>
          <a:custGeom>
            <a:avLst/>
            <a:gdLst>
              <a:gd name="T0" fmla="*/ 1148 w 1148"/>
              <a:gd name="T1" fmla="*/ 190 h 381"/>
              <a:gd name="T2" fmla="*/ 1146 w 1148"/>
              <a:gd name="T3" fmla="*/ 210 h 381"/>
              <a:gd name="T4" fmla="*/ 1123 w 1148"/>
              <a:gd name="T5" fmla="*/ 247 h 381"/>
              <a:gd name="T6" fmla="*/ 1078 w 1148"/>
              <a:gd name="T7" fmla="*/ 282 h 381"/>
              <a:gd name="T8" fmla="*/ 1017 w 1148"/>
              <a:gd name="T9" fmla="*/ 312 h 381"/>
              <a:gd name="T10" fmla="*/ 939 w 1148"/>
              <a:gd name="T11" fmla="*/ 338 h 381"/>
              <a:gd name="T12" fmla="*/ 848 w 1148"/>
              <a:gd name="T13" fmla="*/ 358 h 381"/>
              <a:gd name="T14" fmla="*/ 745 w 1148"/>
              <a:gd name="T15" fmla="*/ 373 h 381"/>
              <a:gd name="T16" fmla="*/ 632 w 1148"/>
              <a:gd name="T17" fmla="*/ 380 h 381"/>
              <a:gd name="T18" fmla="*/ 573 w 1148"/>
              <a:gd name="T19" fmla="*/ 381 h 381"/>
              <a:gd name="T20" fmla="*/ 516 w 1148"/>
              <a:gd name="T21" fmla="*/ 380 h 381"/>
              <a:gd name="T22" fmla="*/ 403 w 1148"/>
              <a:gd name="T23" fmla="*/ 373 h 381"/>
              <a:gd name="T24" fmla="*/ 300 w 1148"/>
              <a:gd name="T25" fmla="*/ 358 h 381"/>
              <a:gd name="T26" fmla="*/ 209 w 1148"/>
              <a:gd name="T27" fmla="*/ 338 h 381"/>
              <a:gd name="T28" fmla="*/ 131 w 1148"/>
              <a:gd name="T29" fmla="*/ 312 h 381"/>
              <a:gd name="T30" fmla="*/ 69 w 1148"/>
              <a:gd name="T31" fmla="*/ 282 h 381"/>
              <a:gd name="T32" fmla="*/ 25 w 1148"/>
              <a:gd name="T33" fmla="*/ 247 h 381"/>
              <a:gd name="T34" fmla="*/ 2 w 1148"/>
              <a:gd name="T35" fmla="*/ 210 h 381"/>
              <a:gd name="T36" fmla="*/ 0 w 1148"/>
              <a:gd name="T37" fmla="*/ 190 h 381"/>
              <a:gd name="T38" fmla="*/ 2 w 1148"/>
              <a:gd name="T39" fmla="*/ 171 h 381"/>
              <a:gd name="T40" fmla="*/ 25 w 1148"/>
              <a:gd name="T41" fmla="*/ 134 h 381"/>
              <a:gd name="T42" fmla="*/ 69 w 1148"/>
              <a:gd name="T43" fmla="*/ 99 h 381"/>
              <a:gd name="T44" fmla="*/ 131 w 1148"/>
              <a:gd name="T45" fmla="*/ 69 h 381"/>
              <a:gd name="T46" fmla="*/ 209 w 1148"/>
              <a:gd name="T47" fmla="*/ 43 h 381"/>
              <a:gd name="T48" fmla="*/ 300 w 1148"/>
              <a:gd name="T49" fmla="*/ 23 h 381"/>
              <a:gd name="T50" fmla="*/ 403 w 1148"/>
              <a:gd name="T51" fmla="*/ 9 h 381"/>
              <a:gd name="T52" fmla="*/ 516 w 1148"/>
              <a:gd name="T53" fmla="*/ 1 h 381"/>
              <a:gd name="T54" fmla="*/ 573 w 1148"/>
              <a:gd name="T55" fmla="*/ 0 h 381"/>
              <a:gd name="T56" fmla="*/ 632 w 1148"/>
              <a:gd name="T57" fmla="*/ 1 h 381"/>
              <a:gd name="T58" fmla="*/ 745 w 1148"/>
              <a:gd name="T59" fmla="*/ 9 h 381"/>
              <a:gd name="T60" fmla="*/ 848 w 1148"/>
              <a:gd name="T61" fmla="*/ 23 h 381"/>
              <a:gd name="T62" fmla="*/ 939 w 1148"/>
              <a:gd name="T63" fmla="*/ 43 h 381"/>
              <a:gd name="T64" fmla="*/ 1017 w 1148"/>
              <a:gd name="T65" fmla="*/ 69 h 381"/>
              <a:gd name="T66" fmla="*/ 1078 w 1148"/>
              <a:gd name="T67" fmla="*/ 99 h 381"/>
              <a:gd name="T68" fmla="*/ 1123 w 1148"/>
              <a:gd name="T69" fmla="*/ 134 h 381"/>
              <a:gd name="T70" fmla="*/ 1146 w 1148"/>
              <a:gd name="T71" fmla="*/ 171 h 381"/>
              <a:gd name="T72" fmla="*/ 1148 w 1148"/>
              <a:gd name="T73" fmla="*/ 19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48" h="381">
                <a:moveTo>
                  <a:pt x="1148" y="190"/>
                </a:moveTo>
                <a:lnTo>
                  <a:pt x="1146" y="210"/>
                </a:lnTo>
                <a:lnTo>
                  <a:pt x="1123" y="247"/>
                </a:lnTo>
                <a:lnTo>
                  <a:pt x="1078" y="282"/>
                </a:lnTo>
                <a:lnTo>
                  <a:pt x="1017" y="312"/>
                </a:lnTo>
                <a:lnTo>
                  <a:pt x="939" y="338"/>
                </a:lnTo>
                <a:lnTo>
                  <a:pt x="848" y="358"/>
                </a:lnTo>
                <a:lnTo>
                  <a:pt x="745" y="373"/>
                </a:lnTo>
                <a:lnTo>
                  <a:pt x="632" y="380"/>
                </a:lnTo>
                <a:lnTo>
                  <a:pt x="573" y="381"/>
                </a:lnTo>
                <a:lnTo>
                  <a:pt x="516" y="380"/>
                </a:lnTo>
                <a:lnTo>
                  <a:pt x="403" y="373"/>
                </a:lnTo>
                <a:lnTo>
                  <a:pt x="300" y="358"/>
                </a:lnTo>
                <a:lnTo>
                  <a:pt x="209" y="338"/>
                </a:lnTo>
                <a:lnTo>
                  <a:pt x="131" y="312"/>
                </a:lnTo>
                <a:lnTo>
                  <a:pt x="69" y="282"/>
                </a:lnTo>
                <a:lnTo>
                  <a:pt x="25" y="247"/>
                </a:lnTo>
                <a:lnTo>
                  <a:pt x="2" y="210"/>
                </a:lnTo>
                <a:lnTo>
                  <a:pt x="0" y="190"/>
                </a:lnTo>
                <a:lnTo>
                  <a:pt x="2" y="171"/>
                </a:lnTo>
                <a:lnTo>
                  <a:pt x="25" y="134"/>
                </a:lnTo>
                <a:lnTo>
                  <a:pt x="69" y="99"/>
                </a:lnTo>
                <a:lnTo>
                  <a:pt x="131" y="69"/>
                </a:lnTo>
                <a:lnTo>
                  <a:pt x="209" y="43"/>
                </a:lnTo>
                <a:lnTo>
                  <a:pt x="300" y="23"/>
                </a:lnTo>
                <a:lnTo>
                  <a:pt x="403" y="9"/>
                </a:lnTo>
                <a:lnTo>
                  <a:pt x="516" y="1"/>
                </a:lnTo>
                <a:lnTo>
                  <a:pt x="573" y="0"/>
                </a:lnTo>
                <a:lnTo>
                  <a:pt x="632" y="1"/>
                </a:lnTo>
                <a:lnTo>
                  <a:pt x="745" y="9"/>
                </a:lnTo>
                <a:lnTo>
                  <a:pt x="848" y="23"/>
                </a:lnTo>
                <a:lnTo>
                  <a:pt x="939" y="43"/>
                </a:lnTo>
                <a:lnTo>
                  <a:pt x="1017" y="69"/>
                </a:lnTo>
                <a:lnTo>
                  <a:pt x="1078" y="99"/>
                </a:lnTo>
                <a:lnTo>
                  <a:pt x="1123" y="134"/>
                </a:lnTo>
                <a:lnTo>
                  <a:pt x="1146" y="171"/>
                </a:lnTo>
                <a:lnTo>
                  <a:pt x="1148" y="190"/>
                </a:lnTo>
                <a:close/>
              </a:path>
            </a:pathLst>
          </a:custGeom>
          <a:solidFill>
            <a:srgbClr val="121518"/>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377">
            <a:extLst>
              <a:ext uri="{FF2B5EF4-FFF2-40B4-BE49-F238E27FC236}">
                <a16:creationId xmlns:a16="http://schemas.microsoft.com/office/drawing/2014/main" id="{B3A46EDC-7EED-4264-894B-37E955D5923B}"/>
              </a:ext>
            </a:extLst>
          </p:cNvPr>
          <p:cNvSpPr>
            <a:spLocks/>
          </p:cNvSpPr>
          <p:nvPr/>
        </p:nvSpPr>
        <p:spPr bwMode="auto">
          <a:xfrm flipH="1">
            <a:off x="4926437" y="3389749"/>
            <a:ext cx="611889" cy="166488"/>
          </a:xfrm>
          <a:custGeom>
            <a:avLst/>
            <a:gdLst>
              <a:gd name="T0" fmla="*/ 798 w 798"/>
              <a:gd name="T1" fmla="*/ 132 h 263"/>
              <a:gd name="T2" fmla="*/ 796 w 798"/>
              <a:gd name="T3" fmla="*/ 145 h 263"/>
              <a:gd name="T4" fmla="*/ 780 w 798"/>
              <a:gd name="T5" fmla="*/ 171 h 263"/>
              <a:gd name="T6" fmla="*/ 750 w 798"/>
              <a:gd name="T7" fmla="*/ 196 h 263"/>
              <a:gd name="T8" fmla="*/ 707 w 798"/>
              <a:gd name="T9" fmla="*/ 216 h 263"/>
              <a:gd name="T10" fmla="*/ 623 w 798"/>
              <a:gd name="T11" fmla="*/ 242 h 263"/>
              <a:gd name="T12" fmla="*/ 481 w 798"/>
              <a:gd name="T13" fmla="*/ 262 h 263"/>
              <a:gd name="T14" fmla="*/ 399 w 798"/>
              <a:gd name="T15" fmla="*/ 263 h 263"/>
              <a:gd name="T16" fmla="*/ 318 w 798"/>
              <a:gd name="T17" fmla="*/ 262 h 263"/>
              <a:gd name="T18" fmla="*/ 174 w 798"/>
              <a:gd name="T19" fmla="*/ 242 h 263"/>
              <a:gd name="T20" fmla="*/ 91 w 798"/>
              <a:gd name="T21" fmla="*/ 216 h 263"/>
              <a:gd name="T22" fmla="*/ 48 w 798"/>
              <a:gd name="T23" fmla="*/ 196 h 263"/>
              <a:gd name="T24" fmla="*/ 17 w 798"/>
              <a:gd name="T25" fmla="*/ 171 h 263"/>
              <a:gd name="T26" fmla="*/ 2 w 798"/>
              <a:gd name="T27" fmla="*/ 145 h 263"/>
              <a:gd name="T28" fmla="*/ 0 w 798"/>
              <a:gd name="T29" fmla="*/ 132 h 263"/>
              <a:gd name="T30" fmla="*/ 2 w 798"/>
              <a:gd name="T31" fmla="*/ 118 h 263"/>
              <a:gd name="T32" fmla="*/ 17 w 798"/>
              <a:gd name="T33" fmla="*/ 92 h 263"/>
              <a:gd name="T34" fmla="*/ 48 w 798"/>
              <a:gd name="T35" fmla="*/ 69 h 263"/>
              <a:gd name="T36" fmla="*/ 91 w 798"/>
              <a:gd name="T37" fmla="*/ 47 h 263"/>
              <a:gd name="T38" fmla="*/ 174 w 798"/>
              <a:gd name="T39" fmla="*/ 21 h 263"/>
              <a:gd name="T40" fmla="*/ 318 w 798"/>
              <a:gd name="T41" fmla="*/ 1 h 263"/>
              <a:gd name="T42" fmla="*/ 399 w 798"/>
              <a:gd name="T43" fmla="*/ 0 h 263"/>
              <a:gd name="T44" fmla="*/ 481 w 798"/>
              <a:gd name="T45" fmla="*/ 1 h 263"/>
              <a:gd name="T46" fmla="*/ 623 w 798"/>
              <a:gd name="T47" fmla="*/ 21 h 263"/>
              <a:gd name="T48" fmla="*/ 707 w 798"/>
              <a:gd name="T49" fmla="*/ 47 h 263"/>
              <a:gd name="T50" fmla="*/ 750 w 798"/>
              <a:gd name="T51" fmla="*/ 69 h 263"/>
              <a:gd name="T52" fmla="*/ 780 w 798"/>
              <a:gd name="T53" fmla="*/ 92 h 263"/>
              <a:gd name="T54" fmla="*/ 796 w 798"/>
              <a:gd name="T55" fmla="*/ 118 h 263"/>
              <a:gd name="T56" fmla="*/ 798 w 798"/>
              <a:gd name="T57" fmla="*/ 13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98" h="263">
                <a:moveTo>
                  <a:pt x="798" y="132"/>
                </a:moveTo>
                <a:lnTo>
                  <a:pt x="796" y="145"/>
                </a:lnTo>
                <a:lnTo>
                  <a:pt x="780" y="171"/>
                </a:lnTo>
                <a:lnTo>
                  <a:pt x="750" y="196"/>
                </a:lnTo>
                <a:lnTo>
                  <a:pt x="707" y="216"/>
                </a:lnTo>
                <a:lnTo>
                  <a:pt x="623" y="242"/>
                </a:lnTo>
                <a:lnTo>
                  <a:pt x="481" y="262"/>
                </a:lnTo>
                <a:lnTo>
                  <a:pt x="399" y="263"/>
                </a:lnTo>
                <a:lnTo>
                  <a:pt x="318" y="262"/>
                </a:lnTo>
                <a:lnTo>
                  <a:pt x="174" y="242"/>
                </a:lnTo>
                <a:lnTo>
                  <a:pt x="91" y="216"/>
                </a:lnTo>
                <a:lnTo>
                  <a:pt x="48" y="196"/>
                </a:lnTo>
                <a:lnTo>
                  <a:pt x="17" y="171"/>
                </a:lnTo>
                <a:lnTo>
                  <a:pt x="2" y="145"/>
                </a:lnTo>
                <a:lnTo>
                  <a:pt x="0" y="132"/>
                </a:lnTo>
                <a:lnTo>
                  <a:pt x="2" y="118"/>
                </a:lnTo>
                <a:lnTo>
                  <a:pt x="17" y="92"/>
                </a:lnTo>
                <a:lnTo>
                  <a:pt x="48" y="69"/>
                </a:lnTo>
                <a:lnTo>
                  <a:pt x="91" y="47"/>
                </a:lnTo>
                <a:lnTo>
                  <a:pt x="174" y="21"/>
                </a:lnTo>
                <a:lnTo>
                  <a:pt x="318" y="1"/>
                </a:lnTo>
                <a:lnTo>
                  <a:pt x="399" y="0"/>
                </a:lnTo>
                <a:lnTo>
                  <a:pt x="481" y="1"/>
                </a:lnTo>
                <a:lnTo>
                  <a:pt x="623" y="21"/>
                </a:lnTo>
                <a:lnTo>
                  <a:pt x="707" y="47"/>
                </a:lnTo>
                <a:lnTo>
                  <a:pt x="750" y="69"/>
                </a:lnTo>
                <a:lnTo>
                  <a:pt x="780" y="92"/>
                </a:lnTo>
                <a:lnTo>
                  <a:pt x="796" y="118"/>
                </a:lnTo>
                <a:lnTo>
                  <a:pt x="798" y="132"/>
                </a:lnTo>
                <a:close/>
              </a:path>
            </a:pathLst>
          </a:custGeom>
          <a:solidFill>
            <a:srgbClr val="121518"/>
          </a:solidFill>
          <a:ln>
            <a:noFill/>
          </a:ln>
        </p:spPr>
        <p:txBody>
          <a:bodyPr vert="horz" wrap="square" lIns="91440" tIns="45720" rIns="91440" bIns="45720" numCol="1" anchor="t" anchorCtr="0" compatLnSpc="1">
            <a:prstTxWarp prst="textNoShape">
              <a:avLst/>
            </a:prstTxWarp>
          </a:bodyPr>
          <a:lstStyle/>
          <a:p>
            <a:endParaRPr lang="en-US"/>
          </a:p>
        </p:txBody>
      </p:sp>
      <p:cxnSp>
        <p:nvCxnSpPr>
          <p:cNvPr id="22" name="Connector: Elbow 142">
            <a:extLst>
              <a:ext uri="{FF2B5EF4-FFF2-40B4-BE49-F238E27FC236}">
                <a16:creationId xmlns:a16="http://schemas.microsoft.com/office/drawing/2014/main" id="{784FBF12-80BF-4B95-A3B4-3213857F47A3}"/>
              </a:ext>
            </a:extLst>
          </p:cNvPr>
          <p:cNvCxnSpPr>
            <a:cxnSpLocks/>
          </p:cNvCxnSpPr>
          <p:nvPr/>
        </p:nvCxnSpPr>
        <p:spPr>
          <a:xfrm>
            <a:off x="5288473" y="3491033"/>
            <a:ext cx="1430248" cy="965713"/>
          </a:xfrm>
          <a:prstGeom prst="bentConnector3">
            <a:avLst>
              <a:gd name="adj1" fmla="val 50000"/>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6" name="Freeform 24">
            <a:extLst>
              <a:ext uri="{FF2B5EF4-FFF2-40B4-BE49-F238E27FC236}">
                <a16:creationId xmlns:a16="http://schemas.microsoft.com/office/drawing/2014/main" id="{8E12A20D-38C1-4CC3-B17F-FC4371D3E398}"/>
              </a:ext>
            </a:extLst>
          </p:cNvPr>
          <p:cNvSpPr>
            <a:spLocks/>
          </p:cNvSpPr>
          <p:nvPr/>
        </p:nvSpPr>
        <p:spPr bwMode="auto">
          <a:xfrm flipH="1">
            <a:off x="5218348" y="1830670"/>
            <a:ext cx="3316327" cy="2062356"/>
          </a:xfrm>
          <a:custGeom>
            <a:avLst/>
            <a:gdLst>
              <a:gd name="T0" fmla="*/ 2009 w 3380"/>
              <a:gd name="T1" fmla="*/ 1204 h 2594"/>
              <a:gd name="T2" fmla="*/ 3380 w 3380"/>
              <a:gd name="T3" fmla="*/ 1204 h 2594"/>
              <a:gd name="T4" fmla="*/ 892 w 3380"/>
              <a:gd name="T5" fmla="*/ 0 h 2594"/>
              <a:gd name="T6" fmla="*/ 0 w 3380"/>
              <a:gd name="T7" fmla="*/ 0 h 2594"/>
              <a:gd name="T8" fmla="*/ 187 w 3380"/>
              <a:gd name="T9" fmla="*/ 845 h 2594"/>
              <a:gd name="T10" fmla="*/ 2319 w 3380"/>
              <a:gd name="T11" fmla="*/ 2594 h 2594"/>
              <a:gd name="T12" fmla="*/ 2009 w 3380"/>
              <a:gd name="T13" fmla="*/ 1204 h 2594"/>
            </a:gdLst>
            <a:ahLst/>
            <a:cxnLst>
              <a:cxn ang="0">
                <a:pos x="T0" y="T1"/>
              </a:cxn>
              <a:cxn ang="0">
                <a:pos x="T2" y="T3"/>
              </a:cxn>
              <a:cxn ang="0">
                <a:pos x="T4" y="T5"/>
              </a:cxn>
              <a:cxn ang="0">
                <a:pos x="T6" y="T7"/>
              </a:cxn>
              <a:cxn ang="0">
                <a:pos x="T8" y="T9"/>
              </a:cxn>
              <a:cxn ang="0">
                <a:pos x="T10" y="T11"/>
              </a:cxn>
              <a:cxn ang="0">
                <a:pos x="T12" y="T13"/>
              </a:cxn>
            </a:cxnLst>
            <a:rect l="0" t="0" r="r" b="b"/>
            <a:pathLst>
              <a:path w="3380" h="2594">
                <a:moveTo>
                  <a:pt x="2009" y="1204"/>
                </a:moveTo>
                <a:lnTo>
                  <a:pt x="3380" y="1204"/>
                </a:lnTo>
                <a:lnTo>
                  <a:pt x="892" y="0"/>
                </a:lnTo>
                <a:lnTo>
                  <a:pt x="0" y="0"/>
                </a:lnTo>
                <a:lnTo>
                  <a:pt x="187" y="845"/>
                </a:lnTo>
                <a:lnTo>
                  <a:pt x="2319" y="2594"/>
                </a:lnTo>
                <a:lnTo>
                  <a:pt x="2009" y="1204"/>
                </a:lnTo>
                <a:close/>
              </a:path>
            </a:pathLst>
          </a:custGeom>
          <a:solidFill>
            <a:srgbClr val="0070C0"/>
          </a:solidFill>
          <a:ln>
            <a:noFill/>
          </a:ln>
          <a:scene3d>
            <a:camera prst="orthographicFront"/>
            <a:lightRig rig="threePt" dir="t"/>
          </a:scene3d>
          <a:sp3d>
            <a:bevelT prst="angle"/>
          </a:sp3d>
        </p:spPr>
        <p:txBody>
          <a:bodyPr vert="horz" wrap="square" lIns="91440" tIns="45720" rIns="91440" bIns="45720" numCol="1" anchor="t" anchorCtr="0" compatLnSpc="1">
            <a:prstTxWarp prst="textNoShape">
              <a:avLst/>
            </a:prstTxWarp>
          </a:bodyPr>
          <a:lstStyle/>
          <a:p>
            <a:endParaRPr lang="en-US"/>
          </a:p>
        </p:txBody>
      </p:sp>
      <p:sp>
        <p:nvSpPr>
          <p:cNvPr id="32" name="Freeform 266">
            <a:extLst>
              <a:ext uri="{FF2B5EF4-FFF2-40B4-BE49-F238E27FC236}">
                <a16:creationId xmlns:a16="http://schemas.microsoft.com/office/drawing/2014/main" id="{978BF3D3-AE8F-4DFB-846C-79D1D5202BD1}"/>
              </a:ext>
            </a:extLst>
          </p:cNvPr>
          <p:cNvSpPr>
            <a:spLocks/>
          </p:cNvSpPr>
          <p:nvPr/>
        </p:nvSpPr>
        <p:spPr bwMode="auto">
          <a:xfrm flipH="1">
            <a:off x="6876511" y="2266924"/>
            <a:ext cx="910720" cy="205791"/>
          </a:xfrm>
          <a:custGeom>
            <a:avLst/>
            <a:gdLst>
              <a:gd name="T0" fmla="*/ 1148 w 1148"/>
              <a:gd name="T1" fmla="*/ 190 h 381"/>
              <a:gd name="T2" fmla="*/ 1146 w 1148"/>
              <a:gd name="T3" fmla="*/ 210 h 381"/>
              <a:gd name="T4" fmla="*/ 1123 w 1148"/>
              <a:gd name="T5" fmla="*/ 247 h 381"/>
              <a:gd name="T6" fmla="*/ 1078 w 1148"/>
              <a:gd name="T7" fmla="*/ 282 h 381"/>
              <a:gd name="T8" fmla="*/ 1017 w 1148"/>
              <a:gd name="T9" fmla="*/ 312 h 381"/>
              <a:gd name="T10" fmla="*/ 939 w 1148"/>
              <a:gd name="T11" fmla="*/ 338 h 381"/>
              <a:gd name="T12" fmla="*/ 848 w 1148"/>
              <a:gd name="T13" fmla="*/ 358 h 381"/>
              <a:gd name="T14" fmla="*/ 745 w 1148"/>
              <a:gd name="T15" fmla="*/ 373 h 381"/>
              <a:gd name="T16" fmla="*/ 632 w 1148"/>
              <a:gd name="T17" fmla="*/ 380 h 381"/>
              <a:gd name="T18" fmla="*/ 573 w 1148"/>
              <a:gd name="T19" fmla="*/ 381 h 381"/>
              <a:gd name="T20" fmla="*/ 516 w 1148"/>
              <a:gd name="T21" fmla="*/ 380 h 381"/>
              <a:gd name="T22" fmla="*/ 403 w 1148"/>
              <a:gd name="T23" fmla="*/ 373 h 381"/>
              <a:gd name="T24" fmla="*/ 300 w 1148"/>
              <a:gd name="T25" fmla="*/ 358 h 381"/>
              <a:gd name="T26" fmla="*/ 209 w 1148"/>
              <a:gd name="T27" fmla="*/ 338 h 381"/>
              <a:gd name="T28" fmla="*/ 131 w 1148"/>
              <a:gd name="T29" fmla="*/ 312 h 381"/>
              <a:gd name="T30" fmla="*/ 69 w 1148"/>
              <a:gd name="T31" fmla="*/ 282 h 381"/>
              <a:gd name="T32" fmla="*/ 25 w 1148"/>
              <a:gd name="T33" fmla="*/ 247 h 381"/>
              <a:gd name="T34" fmla="*/ 2 w 1148"/>
              <a:gd name="T35" fmla="*/ 210 h 381"/>
              <a:gd name="T36" fmla="*/ 0 w 1148"/>
              <a:gd name="T37" fmla="*/ 190 h 381"/>
              <a:gd name="T38" fmla="*/ 2 w 1148"/>
              <a:gd name="T39" fmla="*/ 171 h 381"/>
              <a:gd name="T40" fmla="*/ 25 w 1148"/>
              <a:gd name="T41" fmla="*/ 134 h 381"/>
              <a:gd name="T42" fmla="*/ 69 w 1148"/>
              <a:gd name="T43" fmla="*/ 99 h 381"/>
              <a:gd name="T44" fmla="*/ 131 w 1148"/>
              <a:gd name="T45" fmla="*/ 69 h 381"/>
              <a:gd name="T46" fmla="*/ 209 w 1148"/>
              <a:gd name="T47" fmla="*/ 43 h 381"/>
              <a:gd name="T48" fmla="*/ 300 w 1148"/>
              <a:gd name="T49" fmla="*/ 23 h 381"/>
              <a:gd name="T50" fmla="*/ 403 w 1148"/>
              <a:gd name="T51" fmla="*/ 9 h 381"/>
              <a:gd name="T52" fmla="*/ 516 w 1148"/>
              <a:gd name="T53" fmla="*/ 1 h 381"/>
              <a:gd name="T54" fmla="*/ 573 w 1148"/>
              <a:gd name="T55" fmla="*/ 0 h 381"/>
              <a:gd name="T56" fmla="*/ 632 w 1148"/>
              <a:gd name="T57" fmla="*/ 1 h 381"/>
              <a:gd name="T58" fmla="*/ 745 w 1148"/>
              <a:gd name="T59" fmla="*/ 9 h 381"/>
              <a:gd name="T60" fmla="*/ 848 w 1148"/>
              <a:gd name="T61" fmla="*/ 23 h 381"/>
              <a:gd name="T62" fmla="*/ 939 w 1148"/>
              <a:gd name="T63" fmla="*/ 43 h 381"/>
              <a:gd name="T64" fmla="*/ 1017 w 1148"/>
              <a:gd name="T65" fmla="*/ 69 h 381"/>
              <a:gd name="T66" fmla="*/ 1078 w 1148"/>
              <a:gd name="T67" fmla="*/ 99 h 381"/>
              <a:gd name="T68" fmla="*/ 1123 w 1148"/>
              <a:gd name="T69" fmla="*/ 134 h 381"/>
              <a:gd name="T70" fmla="*/ 1146 w 1148"/>
              <a:gd name="T71" fmla="*/ 171 h 381"/>
              <a:gd name="T72" fmla="*/ 1148 w 1148"/>
              <a:gd name="T73" fmla="*/ 19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48" h="381">
                <a:moveTo>
                  <a:pt x="1148" y="190"/>
                </a:moveTo>
                <a:lnTo>
                  <a:pt x="1146" y="210"/>
                </a:lnTo>
                <a:lnTo>
                  <a:pt x="1123" y="247"/>
                </a:lnTo>
                <a:lnTo>
                  <a:pt x="1078" y="282"/>
                </a:lnTo>
                <a:lnTo>
                  <a:pt x="1017" y="312"/>
                </a:lnTo>
                <a:lnTo>
                  <a:pt x="939" y="338"/>
                </a:lnTo>
                <a:lnTo>
                  <a:pt x="848" y="358"/>
                </a:lnTo>
                <a:lnTo>
                  <a:pt x="745" y="373"/>
                </a:lnTo>
                <a:lnTo>
                  <a:pt x="632" y="380"/>
                </a:lnTo>
                <a:lnTo>
                  <a:pt x="573" y="381"/>
                </a:lnTo>
                <a:lnTo>
                  <a:pt x="516" y="380"/>
                </a:lnTo>
                <a:lnTo>
                  <a:pt x="403" y="373"/>
                </a:lnTo>
                <a:lnTo>
                  <a:pt x="300" y="358"/>
                </a:lnTo>
                <a:lnTo>
                  <a:pt x="209" y="338"/>
                </a:lnTo>
                <a:lnTo>
                  <a:pt x="131" y="312"/>
                </a:lnTo>
                <a:lnTo>
                  <a:pt x="69" y="282"/>
                </a:lnTo>
                <a:lnTo>
                  <a:pt x="25" y="247"/>
                </a:lnTo>
                <a:lnTo>
                  <a:pt x="2" y="210"/>
                </a:lnTo>
                <a:lnTo>
                  <a:pt x="0" y="190"/>
                </a:lnTo>
                <a:lnTo>
                  <a:pt x="2" y="171"/>
                </a:lnTo>
                <a:lnTo>
                  <a:pt x="25" y="134"/>
                </a:lnTo>
                <a:lnTo>
                  <a:pt x="69" y="99"/>
                </a:lnTo>
                <a:lnTo>
                  <a:pt x="131" y="69"/>
                </a:lnTo>
                <a:lnTo>
                  <a:pt x="209" y="43"/>
                </a:lnTo>
                <a:lnTo>
                  <a:pt x="300" y="23"/>
                </a:lnTo>
                <a:lnTo>
                  <a:pt x="403" y="9"/>
                </a:lnTo>
                <a:lnTo>
                  <a:pt x="516" y="1"/>
                </a:lnTo>
                <a:lnTo>
                  <a:pt x="573" y="0"/>
                </a:lnTo>
                <a:lnTo>
                  <a:pt x="632" y="1"/>
                </a:lnTo>
                <a:lnTo>
                  <a:pt x="745" y="9"/>
                </a:lnTo>
                <a:lnTo>
                  <a:pt x="848" y="23"/>
                </a:lnTo>
                <a:lnTo>
                  <a:pt x="939" y="43"/>
                </a:lnTo>
                <a:lnTo>
                  <a:pt x="1017" y="69"/>
                </a:lnTo>
                <a:lnTo>
                  <a:pt x="1078" y="99"/>
                </a:lnTo>
                <a:lnTo>
                  <a:pt x="1123" y="134"/>
                </a:lnTo>
                <a:lnTo>
                  <a:pt x="1146" y="171"/>
                </a:lnTo>
                <a:lnTo>
                  <a:pt x="1148" y="190"/>
                </a:lnTo>
                <a:close/>
              </a:path>
            </a:pathLst>
          </a:custGeom>
          <a:solidFill>
            <a:srgbClr val="121518"/>
          </a:solidFill>
          <a:ln>
            <a:noFill/>
          </a:ln>
        </p:spPr>
        <p:txBody>
          <a:bodyPr vert="horz" wrap="square" lIns="91440" tIns="45720" rIns="91440" bIns="45720" numCol="1" anchor="t" anchorCtr="0" compatLnSpc="1">
            <a:prstTxWarp prst="textNoShape">
              <a:avLst/>
            </a:prstTxWarp>
          </a:bodyPr>
          <a:lstStyle/>
          <a:p>
            <a:endParaRPr lang="en-US"/>
          </a:p>
        </p:txBody>
      </p:sp>
      <p:cxnSp>
        <p:nvCxnSpPr>
          <p:cNvPr id="40" name="Connector: Elbow 142">
            <a:extLst>
              <a:ext uri="{FF2B5EF4-FFF2-40B4-BE49-F238E27FC236}">
                <a16:creationId xmlns:a16="http://schemas.microsoft.com/office/drawing/2014/main" id="{61173741-C035-4D92-B605-AB7D3F03B18F}"/>
              </a:ext>
            </a:extLst>
          </p:cNvPr>
          <p:cNvCxnSpPr>
            <a:cxnSpLocks/>
          </p:cNvCxnSpPr>
          <p:nvPr/>
        </p:nvCxnSpPr>
        <p:spPr>
          <a:xfrm rot="10800000" flipH="1" flipV="1">
            <a:off x="6561576" y="1515230"/>
            <a:ext cx="756339" cy="751693"/>
          </a:xfrm>
          <a:prstGeom prst="bentConnector3">
            <a:avLst>
              <a:gd name="adj1" fmla="val 97682"/>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5" name="Group 54">
            <a:extLst>
              <a:ext uri="{FF2B5EF4-FFF2-40B4-BE49-F238E27FC236}">
                <a16:creationId xmlns:a16="http://schemas.microsoft.com/office/drawing/2014/main" id="{545ADFD0-8426-4A44-884B-1186558B0D74}"/>
              </a:ext>
            </a:extLst>
          </p:cNvPr>
          <p:cNvGrpSpPr/>
          <p:nvPr/>
        </p:nvGrpSpPr>
        <p:grpSpPr>
          <a:xfrm>
            <a:off x="1685296" y="2187733"/>
            <a:ext cx="2377514" cy="1366723"/>
            <a:chOff x="306072" y="1209886"/>
            <a:chExt cx="2826280" cy="1517841"/>
          </a:xfrm>
        </p:grpSpPr>
        <p:sp>
          <p:nvSpPr>
            <p:cNvPr id="49" name="TextBox 55">
              <a:extLst>
                <a:ext uri="{FF2B5EF4-FFF2-40B4-BE49-F238E27FC236}">
                  <a16:creationId xmlns:a16="http://schemas.microsoft.com/office/drawing/2014/main" id="{23D993BA-DA18-4B69-A49F-D4C732FC7EDF}"/>
                </a:ext>
              </a:extLst>
            </p:cNvPr>
            <p:cNvSpPr txBox="1"/>
            <p:nvPr/>
          </p:nvSpPr>
          <p:spPr>
            <a:xfrm>
              <a:off x="306072" y="1209886"/>
              <a:ext cx="2826280" cy="957060"/>
            </a:xfrm>
            <a:prstGeom prst="rect">
              <a:avLst/>
            </a:prstGeom>
            <a:noFill/>
          </p:spPr>
          <p:txBody>
            <a:bodyPr wrap="square" lIns="0" tIns="0" rIns="0" bIns="0" rtlCol="0">
              <a:spAutoFit/>
            </a:bodyPr>
            <a:lstStyle/>
            <a:p>
              <a:r>
                <a:rPr lang="en-ZA" sz="2800">
                  <a:solidFill>
                    <a:schemeClr val="bg1"/>
                  </a:solidFill>
                  <a:latin typeface="Abadi Extra Light" panose="020B0204020104020204" pitchFamily="34" charset="0"/>
                </a:rPr>
                <a:t>REQUIREMENT ANALYSIS</a:t>
              </a:r>
            </a:p>
          </p:txBody>
        </p:sp>
        <p:sp>
          <p:nvSpPr>
            <p:cNvPr id="50" name="TextBox 57">
              <a:extLst>
                <a:ext uri="{FF2B5EF4-FFF2-40B4-BE49-F238E27FC236}">
                  <a16:creationId xmlns:a16="http://schemas.microsoft.com/office/drawing/2014/main" id="{73E45E9F-D4D8-4E04-BA32-0BF974200E1F}"/>
                </a:ext>
              </a:extLst>
            </p:cNvPr>
            <p:cNvSpPr txBox="1"/>
            <p:nvPr/>
          </p:nvSpPr>
          <p:spPr>
            <a:xfrm>
              <a:off x="1443690" y="2456356"/>
              <a:ext cx="1463738" cy="271371"/>
            </a:xfrm>
            <a:prstGeom prst="rect">
              <a:avLst/>
            </a:prstGeom>
            <a:noFill/>
          </p:spPr>
          <p:txBody>
            <a:bodyPr wrap="square" lIns="0" tIns="0" rIns="0" bIns="0" rtlCol="0">
              <a:noAutofit/>
            </a:bodyPr>
            <a:lstStyle/>
            <a:p>
              <a:endParaRPr lang="en-ZA" sz="1000">
                <a:solidFill>
                  <a:schemeClr val="tx1">
                    <a:lumMod val="75000"/>
                    <a:lumOff val="25000"/>
                  </a:schemeClr>
                </a:solidFill>
              </a:endParaRPr>
            </a:p>
          </p:txBody>
        </p:sp>
      </p:grpSp>
      <p:sp>
        <p:nvSpPr>
          <p:cNvPr id="52" name="Rectangle 21">
            <a:extLst>
              <a:ext uri="{FF2B5EF4-FFF2-40B4-BE49-F238E27FC236}">
                <a16:creationId xmlns:a16="http://schemas.microsoft.com/office/drawing/2014/main" id="{51806998-367D-4A41-9662-3878ECFA582A}"/>
              </a:ext>
            </a:extLst>
          </p:cNvPr>
          <p:cNvSpPr/>
          <p:nvPr/>
        </p:nvSpPr>
        <p:spPr>
          <a:xfrm flipH="1">
            <a:off x="1484694" y="2296422"/>
            <a:ext cx="49405" cy="689704"/>
          </a:xfrm>
          <a:prstGeom prst="rect">
            <a:avLst/>
          </a:prstGeom>
          <a:solidFill>
            <a:srgbClr val="2E50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E508E"/>
              </a:solidFill>
            </a:endParaRPr>
          </a:p>
        </p:txBody>
      </p:sp>
      <p:grpSp>
        <p:nvGrpSpPr>
          <p:cNvPr id="57" name="Group 54">
            <a:extLst>
              <a:ext uri="{FF2B5EF4-FFF2-40B4-BE49-F238E27FC236}">
                <a16:creationId xmlns:a16="http://schemas.microsoft.com/office/drawing/2014/main" id="{6A227DF3-6775-4F95-9430-5205855DEB29}"/>
              </a:ext>
            </a:extLst>
          </p:cNvPr>
          <p:cNvGrpSpPr/>
          <p:nvPr/>
        </p:nvGrpSpPr>
        <p:grpSpPr>
          <a:xfrm>
            <a:off x="6876511" y="4231829"/>
            <a:ext cx="3013436" cy="672101"/>
            <a:chOff x="1443690" y="1981312"/>
            <a:chExt cx="3582235" cy="746415"/>
          </a:xfrm>
        </p:grpSpPr>
        <p:sp>
          <p:nvSpPr>
            <p:cNvPr id="58" name="TextBox 55">
              <a:extLst>
                <a:ext uri="{FF2B5EF4-FFF2-40B4-BE49-F238E27FC236}">
                  <a16:creationId xmlns:a16="http://schemas.microsoft.com/office/drawing/2014/main" id="{A6A1C07E-BCFF-495B-A16E-0630038F51B6}"/>
                </a:ext>
              </a:extLst>
            </p:cNvPr>
            <p:cNvSpPr txBox="1"/>
            <p:nvPr/>
          </p:nvSpPr>
          <p:spPr>
            <a:xfrm>
              <a:off x="1474281" y="1981312"/>
              <a:ext cx="3551644" cy="478530"/>
            </a:xfrm>
            <a:prstGeom prst="rect">
              <a:avLst/>
            </a:prstGeom>
            <a:noFill/>
          </p:spPr>
          <p:txBody>
            <a:bodyPr wrap="square" lIns="0" tIns="0" rIns="0" bIns="0" rtlCol="0">
              <a:spAutoFit/>
            </a:bodyPr>
            <a:lstStyle/>
            <a:p>
              <a:r>
                <a:rPr lang="en-ZA" sz="2800">
                  <a:solidFill>
                    <a:schemeClr val="bg1"/>
                  </a:solidFill>
                  <a:latin typeface="Abadi Extra Light" panose="020B0204020104020204" pitchFamily="34" charset="0"/>
                </a:rPr>
                <a:t>SYSTEM DESIGN</a:t>
              </a:r>
            </a:p>
          </p:txBody>
        </p:sp>
        <p:sp>
          <p:nvSpPr>
            <p:cNvPr id="59" name="TextBox 57">
              <a:extLst>
                <a:ext uri="{FF2B5EF4-FFF2-40B4-BE49-F238E27FC236}">
                  <a16:creationId xmlns:a16="http://schemas.microsoft.com/office/drawing/2014/main" id="{F81959F9-EB88-4650-B1F1-8C6DC3A2751B}"/>
                </a:ext>
              </a:extLst>
            </p:cNvPr>
            <p:cNvSpPr txBox="1"/>
            <p:nvPr/>
          </p:nvSpPr>
          <p:spPr>
            <a:xfrm>
              <a:off x="1443690" y="2456356"/>
              <a:ext cx="1463738" cy="271371"/>
            </a:xfrm>
            <a:prstGeom prst="rect">
              <a:avLst/>
            </a:prstGeom>
            <a:noFill/>
          </p:spPr>
          <p:txBody>
            <a:bodyPr wrap="square" lIns="0" tIns="0" rIns="0" bIns="0" rtlCol="0">
              <a:noAutofit/>
            </a:bodyPr>
            <a:lstStyle/>
            <a:p>
              <a:endParaRPr lang="en-ZA" sz="2800">
                <a:solidFill>
                  <a:schemeClr val="tx1">
                    <a:lumMod val="75000"/>
                    <a:lumOff val="25000"/>
                  </a:schemeClr>
                </a:solidFill>
              </a:endParaRPr>
            </a:p>
          </p:txBody>
        </p:sp>
      </p:grpSp>
      <p:sp>
        <p:nvSpPr>
          <p:cNvPr id="60" name="Rectangle 17">
            <a:extLst>
              <a:ext uri="{FF2B5EF4-FFF2-40B4-BE49-F238E27FC236}">
                <a16:creationId xmlns:a16="http://schemas.microsoft.com/office/drawing/2014/main" id="{009845EB-28D6-422C-BA0E-95120AB1E168}"/>
              </a:ext>
            </a:extLst>
          </p:cNvPr>
          <p:cNvSpPr/>
          <p:nvPr/>
        </p:nvSpPr>
        <p:spPr>
          <a:xfrm>
            <a:off x="6679714" y="4208466"/>
            <a:ext cx="45719" cy="46622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uppo 1">
            <a:extLst>
              <a:ext uri="{FF2B5EF4-FFF2-40B4-BE49-F238E27FC236}">
                <a16:creationId xmlns:a16="http://schemas.microsoft.com/office/drawing/2014/main" id="{3F7CD3D4-3BC4-4809-9A29-E3A063FD76C0}"/>
              </a:ext>
            </a:extLst>
          </p:cNvPr>
          <p:cNvGrpSpPr/>
          <p:nvPr/>
        </p:nvGrpSpPr>
        <p:grpSpPr>
          <a:xfrm>
            <a:off x="4134595" y="1282118"/>
            <a:ext cx="2441729" cy="894450"/>
            <a:chOff x="4134595" y="1282118"/>
            <a:chExt cx="2441729" cy="894450"/>
          </a:xfrm>
        </p:grpSpPr>
        <p:sp>
          <p:nvSpPr>
            <p:cNvPr id="61" name="Rectangle 17">
              <a:extLst>
                <a:ext uri="{FF2B5EF4-FFF2-40B4-BE49-F238E27FC236}">
                  <a16:creationId xmlns:a16="http://schemas.microsoft.com/office/drawing/2014/main" id="{C00DDB43-DF8A-46DD-B07C-239C7A9FC724}"/>
                </a:ext>
              </a:extLst>
            </p:cNvPr>
            <p:cNvSpPr/>
            <p:nvPr/>
          </p:nvSpPr>
          <p:spPr>
            <a:xfrm>
              <a:off x="6530605" y="1282118"/>
              <a:ext cx="45719" cy="46622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54">
              <a:extLst>
                <a:ext uri="{FF2B5EF4-FFF2-40B4-BE49-F238E27FC236}">
                  <a16:creationId xmlns:a16="http://schemas.microsoft.com/office/drawing/2014/main" id="{BB8113F3-7FE3-42A8-9F16-A583D97BB90E}"/>
                </a:ext>
              </a:extLst>
            </p:cNvPr>
            <p:cNvGrpSpPr/>
            <p:nvPr/>
          </p:nvGrpSpPr>
          <p:grpSpPr>
            <a:xfrm>
              <a:off x="4134595" y="1314794"/>
              <a:ext cx="2366180" cy="861774"/>
              <a:chOff x="1443690" y="1981312"/>
              <a:chExt cx="2826280" cy="861774"/>
            </a:xfrm>
          </p:grpSpPr>
          <p:sp>
            <p:nvSpPr>
              <p:cNvPr id="63" name="TextBox 55">
                <a:extLst>
                  <a:ext uri="{FF2B5EF4-FFF2-40B4-BE49-F238E27FC236}">
                    <a16:creationId xmlns:a16="http://schemas.microsoft.com/office/drawing/2014/main" id="{271A1B88-78C0-4962-BA5A-884349D98004}"/>
                  </a:ext>
                </a:extLst>
              </p:cNvPr>
              <p:cNvSpPr txBox="1"/>
              <p:nvPr/>
            </p:nvSpPr>
            <p:spPr>
              <a:xfrm>
                <a:off x="1443690" y="1981312"/>
                <a:ext cx="2826280" cy="861774"/>
              </a:xfrm>
              <a:prstGeom prst="rect">
                <a:avLst/>
              </a:prstGeom>
              <a:noFill/>
            </p:spPr>
            <p:txBody>
              <a:bodyPr wrap="square" lIns="0" tIns="0" rIns="0" bIns="0" rtlCol="0">
                <a:spAutoFit/>
              </a:bodyPr>
              <a:lstStyle/>
              <a:p>
                <a:r>
                  <a:rPr lang="en-ZA" sz="2800">
                    <a:solidFill>
                      <a:schemeClr val="bg1"/>
                    </a:solidFill>
                    <a:latin typeface="Abadi Extra Light" panose="020B0204020104020204" pitchFamily="34" charset="0"/>
                  </a:rPr>
                  <a:t>OBJECT DESIGN</a:t>
                </a:r>
              </a:p>
            </p:txBody>
          </p:sp>
          <p:sp>
            <p:nvSpPr>
              <p:cNvPr id="64" name="TextBox 57">
                <a:extLst>
                  <a:ext uri="{FF2B5EF4-FFF2-40B4-BE49-F238E27FC236}">
                    <a16:creationId xmlns:a16="http://schemas.microsoft.com/office/drawing/2014/main" id="{9E22E26A-9266-4607-B430-39687E33EDAC}"/>
                  </a:ext>
                </a:extLst>
              </p:cNvPr>
              <p:cNvSpPr txBox="1"/>
              <p:nvPr/>
            </p:nvSpPr>
            <p:spPr>
              <a:xfrm>
                <a:off x="1443690" y="2456356"/>
                <a:ext cx="1463738" cy="271371"/>
              </a:xfrm>
              <a:prstGeom prst="rect">
                <a:avLst/>
              </a:prstGeom>
              <a:noFill/>
            </p:spPr>
            <p:txBody>
              <a:bodyPr wrap="square" lIns="0" tIns="0" rIns="0" bIns="0" rtlCol="0">
                <a:noAutofit/>
              </a:bodyPr>
              <a:lstStyle/>
              <a:p>
                <a:endParaRPr lang="en-ZA" sz="1000">
                  <a:solidFill>
                    <a:schemeClr val="tx1">
                      <a:lumMod val="75000"/>
                      <a:lumOff val="25000"/>
                    </a:schemeClr>
                  </a:solidFill>
                </a:endParaRPr>
              </a:p>
            </p:txBody>
          </p:sp>
        </p:grpSp>
      </p:grpSp>
    </p:spTree>
    <p:extLst>
      <p:ext uri="{BB962C8B-B14F-4D97-AF65-F5344CB8AC3E}">
        <p14:creationId xmlns:p14="http://schemas.microsoft.com/office/powerpoint/2010/main" val="1371525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1000"/>
                                        <p:tgtEl>
                                          <p:spTgt spid="32"/>
                                        </p:tgtEl>
                                      </p:cBhvr>
                                    </p:animEffect>
                                    <p:anim calcmode="lin" valueType="num">
                                      <p:cBhvr>
                                        <p:cTn id="8" dur="1000" fill="hold"/>
                                        <p:tgtEl>
                                          <p:spTgt spid="32"/>
                                        </p:tgtEl>
                                        <p:attrNameLst>
                                          <p:attrName>ppt_x</p:attrName>
                                        </p:attrNameLst>
                                      </p:cBhvr>
                                      <p:tavLst>
                                        <p:tav tm="0">
                                          <p:val>
                                            <p:strVal val="#ppt_x"/>
                                          </p:val>
                                        </p:tav>
                                        <p:tav tm="100000">
                                          <p:val>
                                            <p:strVal val="#ppt_x"/>
                                          </p:val>
                                        </p:tav>
                                      </p:tavLst>
                                    </p:anim>
                                    <p:anim calcmode="lin" valueType="num">
                                      <p:cBhvr>
                                        <p:cTn id="9" dur="1000" fill="hold"/>
                                        <p:tgtEl>
                                          <p:spTgt spid="3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fade">
                                      <p:cBhvr>
                                        <p:cTn id="12" dur="1000"/>
                                        <p:tgtEl>
                                          <p:spTgt spid="40"/>
                                        </p:tgtEl>
                                      </p:cBhvr>
                                    </p:animEffect>
                                    <p:anim calcmode="lin" valueType="num">
                                      <p:cBhvr>
                                        <p:cTn id="13" dur="1000" fill="hold"/>
                                        <p:tgtEl>
                                          <p:spTgt spid="40"/>
                                        </p:tgtEl>
                                        <p:attrNameLst>
                                          <p:attrName>ppt_x</p:attrName>
                                        </p:attrNameLst>
                                      </p:cBhvr>
                                      <p:tavLst>
                                        <p:tav tm="0">
                                          <p:val>
                                            <p:strVal val="#ppt_x"/>
                                          </p:val>
                                        </p:tav>
                                        <p:tav tm="100000">
                                          <p:val>
                                            <p:strVal val="#ppt_x"/>
                                          </p:val>
                                        </p:tav>
                                      </p:tavLst>
                                    </p:anim>
                                    <p:anim calcmode="lin" valueType="num">
                                      <p:cBhvr>
                                        <p:cTn id="14" dur="1000" fill="hold"/>
                                        <p:tgtEl>
                                          <p:spTgt spid="40"/>
                                        </p:tgtEl>
                                        <p:attrNameLst>
                                          <p:attrName>ppt_y</p:attrName>
                                        </p:attrNameLst>
                                      </p:cBhvr>
                                      <p:tavLst>
                                        <p:tav tm="0">
                                          <p:val>
                                            <p:strVal val="#ppt_y+.1"/>
                                          </p:val>
                                        </p:tav>
                                        <p:tav tm="100000">
                                          <p:val>
                                            <p:strVal val="#ppt_y"/>
                                          </p:val>
                                        </p:tav>
                                      </p:tavLst>
                                    </p:anim>
                                  </p:childTnLst>
                                </p:cTn>
                              </p:par>
                              <p:par>
                                <p:cTn id="15" presetID="26" presetClass="emph" presetSubtype="0" fill="hold" grpId="0" nodeType="withEffect">
                                  <p:stCondLst>
                                    <p:cond delay="0"/>
                                  </p:stCondLst>
                                  <p:childTnLst>
                                    <p:animEffect transition="out" filter="fade">
                                      <p:cBhvr>
                                        <p:cTn id="16" dur="700" tmFilter="0, 0; .2, .5; .8, .5; 1, 0"/>
                                        <p:tgtEl>
                                          <p:spTgt spid="26"/>
                                        </p:tgtEl>
                                      </p:cBhvr>
                                    </p:animEffect>
                                    <p:animScale>
                                      <p:cBhvr>
                                        <p:cTn id="17" dur="350" autoRev="1" fill="hold"/>
                                        <p:tgtEl>
                                          <p:spTgt spid="26"/>
                                        </p:tgtEl>
                                      </p:cBhvr>
                                      <p:by x="105000" y="105000"/>
                                    </p:animScale>
                                  </p:childTnLst>
                                </p:cTn>
                              </p:par>
                              <p:par>
                                <p:cTn id="18" presetID="47" presetClass="entr" presetSubtype="0" fill="hold" nodeType="with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1000"/>
                                        <p:tgtEl>
                                          <p:spTgt spid="2"/>
                                        </p:tgtEl>
                                      </p:cBhvr>
                                    </p:animEffect>
                                    <p:anim calcmode="lin" valueType="num">
                                      <p:cBhvr>
                                        <p:cTn id="21" dur="1000" fill="hold"/>
                                        <p:tgtEl>
                                          <p:spTgt spid="2"/>
                                        </p:tgtEl>
                                        <p:attrNameLst>
                                          <p:attrName>ppt_x</p:attrName>
                                        </p:attrNameLst>
                                      </p:cBhvr>
                                      <p:tavLst>
                                        <p:tav tm="0">
                                          <p:val>
                                            <p:strVal val="#ppt_x"/>
                                          </p:val>
                                        </p:tav>
                                        <p:tav tm="100000">
                                          <p:val>
                                            <p:strVal val="#ppt_x"/>
                                          </p:val>
                                        </p:tav>
                                      </p:tavLst>
                                    </p:anim>
                                    <p:anim calcmode="lin" valueType="num">
                                      <p:cBhvr>
                                        <p:cTn id="2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3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21518"/>
        </a:solidFill>
        <a:effectLst/>
      </p:bgPr>
    </p:bg>
    <p:spTree>
      <p:nvGrpSpPr>
        <p:cNvPr id="1" name=""/>
        <p:cNvGrpSpPr/>
        <p:nvPr/>
      </p:nvGrpSpPr>
      <p:grpSpPr>
        <a:xfrm>
          <a:off x="0" y="0"/>
          <a:ext cx="0" cy="0"/>
          <a:chOff x="0" y="0"/>
          <a:chExt cx="0" cy="0"/>
        </a:xfrm>
      </p:grpSpPr>
      <p:sp>
        <p:nvSpPr>
          <p:cNvPr id="20" name="Freeform 28">
            <a:extLst>
              <a:ext uri="{FF2B5EF4-FFF2-40B4-BE49-F238E27FC236}">
                <a16:creationId xmlns:a16="http://schemas.microsoft.com/office/drawing/2014/main" id="{2C20F42A-6616-495D-A544-F49279D6C08F}"/>
              </a:ext>
            </a:extLst>
          </p:cNvPr>
          <p:cNvSpPr>
            <a:spLocks/>
          </p:cNvSpPr>
          <p:nvPr/>
        </p:nvSpPr>
        <p:spPr bwMode="auto">
          <a:xfrm flipH="1">
            <a:off x="2457325" y="2881390"/>
            <a:ext cx="4005840" cy="2292001"/>
          </a:xfrm>
          <a:custGeom>
            <a:avLst/>
            <a:gdLst>
              <a:gd name="T0" fmla="*/ 1950 w 3959"/>
              <a:gd name="T1" fmla="*/ 1182 h 3087"/>
              <a:gd name="T2" fmla="*/ 3959 w 3959"/>
              <a:gd name="T3" fmla="*/ 1182 h 3087"/>
              <a:gd name="T4" fmla="*/ 1518 w 3959"/>
              <a:gd name="T5" fmla="*/ 0 h 3087"/>
              <a:gd name="T6" fmla="*/ 0 w 3959"/>
              <a:gd name="T7" fmla="*/ 0 h 3087"/>
              <a:gd name="T8" fmla="*/ 311 w 3959"/>
              <a:gd name="T9" fmla="*/ 1395 h 3087"/>
              <a:gd name="T10" fmla="*/ 2374 w 3959"/>
              <a:gd name="T11" fmla="*/ 3087 h 3087"/>
              <a:gd name="T12" fmla="*/ 1950 w 3959"/>
              <a:gd name="T13" fmla="*/ 1182 h 3087"/>
            </a:gdLst>
            <a:ahLst/>
            <a:cxnLst>
              <a:cxn ang="0">
                <a:pos x="T0" y="T1"/>
              </a:cxn>
              <a:cxn ang="0">
                <a:pos x="T2" y="T3"/>
              </a:cxn>
              <a:cxn ang="0">
                <a:pos x="T4" y="T5"/>
              </a:cxn>
              <a:cxn ang="0">
                <a:pos x="T6" y="T7"/>
              </a:cxn>
              <a:cxn ang="0">
                <a:pos x="T8" y="T9"/>
              </a:cxn>
              <a:cxn ang="0">
                <a:pos x="T10" y="T11"/>
              </a:cxn>
              <a:cxn ang="0">
                <a:pos x="T12" y="T13"/>
              </a:cxn>
            </a:cxnLst>
            <a:rect l="0" t="0" r="r" b="b"/>
            <a:pathLst>
              <a:path w="3959" h="3087">
                <a:moveTo>
                  <a:pt x="1950" y="1182"/>
                </a:moveTo>
                <a:lnTo>
                  <a:pt x="3959" y="1182"/>
                </a:lnTo>
                <a:lnTo>
                  <a:pt x="1518" y="0"/>
                </a:lnTo>
                <a:lnTo>
                  <a:pt x="0" y="0"/>
                </a:lnTo>
                <a:lnTo>
                  <a:pt x="311" y="1395"/>
                </a:lnTo>
                <a:lnTo>
                  <a:pt x="2374" y="3087"/>
                </a:lnTo>
                <a:lnTo>
                  <a:pt x="1950" y="1182"/>
                </a:lnTo>
                <a:close/>
              </a:path>
            </a:pathLst>
          </a:custGeom>
          <a:solidFill>
            <a:srgbClr val="00B0F0"/>
          </a:solidFill>
          <a:ln>
            <a:noFill/>
          </a:ln>
          <a:scene3d>
            <a:camera prst="orthographicFront"/>
            <a:lightRig rig="threePt" dir="t"/>
          </a:scene3d>
          <a:sp3d>
            <a:bevelT prst="angle"/>
          </a:sp3d>
        </p:spPr>
        <p:txBody>
          <a:bodyPr vert="horz" wrap="square" lIns="91440" tIns="45720" rIns="91440" bIns="45720" numCol="1" anchor="t" anchorCtr="0" compatLnSpc="1">
            <a:prstTxWarp prst="textNoShape">
              <a:avLst/>
            </a:prstTxWarp>
          </a:bodyPr>
          <a:lstStyle/>
          <a:p>
            <a:endParaRPr lang="en-US"/>
          </a:p>
        </p:txBody>
      </p:sp>
      <p:sp>
        <p:nvSpPr>
          <p:cNvPr id="46" name="Freeform 28">
            <a:extLst>
              <a:ext uri="{FF2B5EF4-FFF2-40B4-BE49-F238E27FC236}">
                <a16:creationId xmlns:a16="http://schemas.microsoft.com/office/drawing/2014/main" id="{A6E7A58D-B9B6-45D6-988C-5F34CACB3E7C}"/>
              </a:ext>
            </a:extLst>
          </p:cNvPr>
          <p:cNvSpPr>
            <a:spLocks/>
          </p:cNvSpPr>
          <p:nvPr/>
        </p:nvSpPr>
        <p:spPr bwMode="auto">
          <a:xfrm flipH="1">
            <a:off x="-739907" y="3843130"/>
            <a:ext cx="5077184" cy="3220280"/>
          </a:xfrm>
          <a:custGeom>
            <a:avLst/>
            <a:gdLst>
              <a:gd name="T0" fmla="*/ 1950 w 3959"/>
              <a:gd name="T1" fmla="*/ 1182 h 3087"/>
              <a:gd name="T2" fmla="*/ 3959 w 3959"/>
              <a:gd name="T3" fmla="*/ 1182 h 3087"/>
              <a:gd name="T4" fmla="*/ 1518 w 3959"/>
              <a:gd name="T5" fmla="*/ 0 h 3087"/>
              <a:gd name="T6" fmla="*/ 0 w 3959"/>
              <a:gd name="T7" fmla="*/ 0 h 3087"/>
              <a:gd name="T8" fmla="*/ 311 w 3959"/>
              <a:gd name="T9" fmla="*/ 1395 h 3087"/>
              <a:gd name="T10" fmla="*/ 2374 w 3959"/>
              <a:gd name="T11" fmla="*/ 3087 h 3087"/>
              <a:gd name="T12" fmla="*/ 1950 w 3959"/>
              <a:gd name="T13" fmla="*/ 1182 h 3087"/>
            </a:gdLst>
            <a:ahLst/>
            <a:cxnLst>
              <a:cxn ang="0">
                <a:pos x="T0" y="T1"/>
              </a:cxn>
              <a:cxn ang="0">
                <a:pos x="T2" y="T3"/>
              </a:cxn>
              <a:cxn ang="0">
                <a:pos x="T4" y="T5"/>
              </a:cxn>
              <a:cxn ang="0">
                <a:pos x="T6" y="T7"/>
              </a:cxn>
              <a:cxn ang="0">
                <a:pos x="T8" y="T9"/>
              </a:cxn>
              <a:cxn ang="0">
                <a:pos x="T10" y="T11"/>
              </a:cxn>
              <a:cxn ang="0">
                <a:pos x="T12" y="T13"/>
              </a:cxn>
            </a:cxnLst>
            <a:rect l="0" t="0" r="r" b="b"/>
            <a:pathLst>
              <a:path w="3959" h="3087">
                <a:moveTo>
                  <a:pt x="1950" y="1182"/>
                </a:moveTo>
                <a:lnTo>
                  <a:pt x="3959" y="1182"/>
                </a:lnTo>
                <a:lnTo>
                  <a:pt x="1518" y="0"/>
                </a:lnTo>
                <a:lnTo>
                  <a:pt x="0" y="0"/>
                </a:lnTo>
                <a:lnTo>
                  <a:pt x="311" y="1395"/>
                </a:lnTo>
                <a:lnTo>
                  <a:pt x="2374" y="3087"/>
                </a:lnTo>
                <a:lnTo>
                  <a:pt x="1950" y="1182"/>
                </a:lnTo>
                <a:close/>
              </a:path>
            </a:pathLst>
          </a:custGeom>
          <a:solidFill>
            <a:srgbClr val="2F5291"/>
          </a:solidFill>
          <a:ln>
            <a:noFill/>
          </a:ln>
          <a:scene3d>
            <a:camera prst="orthographicFront"/>
            <a:lightRig rig="threePt" dir="t"/>
          </a:scene3d>
          <a:sp3d>
            <a:bevelT prst="angle"/>
          </a:sp3d>
        </p:spPr>
        <p:txBody>
          <a:bodyPr vert="horz" wrap="square" lIns="91440" tIns="45720" rIns="91440" bIns="45720" numCol="1" anchor="t" anchorCtr="0" compatLnSpc="1">
            <a:prstTxWarp prst="textNoShape">
              <a:avLst/>
            </a:prstTxWarp>
          </a:bodyPr>
          <a:lstStyle/>
          <a:p>
            <a:endParaRPr lang="en-US"/>
          </a:p>
        </p:txBody>
      </p:sp>
      <p:sp>
        <p:nvSpPr>
          <p:cNvPr id="18" name="Freeform 24">
            <a:extLst>
              <a:ext uri="{FF2B5EF4-FFF2-40B4-BE49-F238E27FC236}">
                <a16:creationId xmlns:a16="http://schemas.microsoft.com/office/drawing/2014/main" id="{7B45B34E-DFF7-49D6-A2EE-DF03E0ABC375}"/>
              </a:ext>
            </a:extLst>
          </p:cNvPr>
          <p:cNvSpPr>
            <a:spLocks/>
          </p:cNvSpPr>
          <p:nvPr/>
        </p:nvSpPr>
        <p:spPr bwMode="auto">
          <a:xfrm flipH="1">
            <a:off x="5218348" y="1830670"/>
            <a:ext cx="3316327" cy="2062356"/>
          </a:xfrm>
          <a:custGeom>
            <a:avLst/>
            <a:gdLst>
              <a:gd name="T0" fmla="*/ 2009 w 3380"/>
              <a:gd name="T1" fmla="*/ 1204 h 2594"/>
              <a:gd name="T2" fmla="*/ 3380 w 3380"/>
              <a:gd name="T3" fmla="*/ 1204 h 2594"/>
              <a:gd name="T4" fmla="*/ 892 w 3380"/>
              <a:gd name="T5" fmla="*/ 0 h 2594"/>
              <a:gd name="T6" fmla="*/ 0 w 3380"/>
              <a:gd name="T7" fmla="*/ 0 h 2594"/>
              <a:gd name="T8" fmla="*/ 187 w 3380"/>
              <a:gd name="T9" fmla="*/ 845 h 2594"/>
              <a:gd name="T10" fmla="*/ 2319 w 3380"/>
              <a:gd name="T11" fmla="*/ 2594 h 2594"/>
              <a:gd name="T12" fmla="*/ 2009 w 3380"/>
              <a:gd name="T13" fmla="*/ 1204 h 2594"/>
            </a:gdLst>
            <a:ahLst/>
            <a:cxnLst>
              <a:cxn ang="0">
                <a:pos x="T0" y="T1"/>
              </a:cxn>
              <a:cxn ang="0">
                <a:pos x="T2" y="T3"/>
              </a:cxn>
              <a:cxn ang="0">
                <a:pos x="T4" y="T5"/>
              </a:cxn>
              <a:cxn ang="0">
                <a:pos x="T6" y="T7"/>
              </a:cxn>
              <a:cxn ang="0">
                <a:pos x="T8" y="T9"/>
              </a:cxn>
              <a:cxn ang="0">
                <a:pos x="T10" y="T11"/>
              </a:cxn>
              <a:cxn ang="0">
                <a:pos x="T12" y="T13"/>
              </a:cxn>
            </a:cxnLst>
            <a:rect l="0" t="0" r="r" b="b"/>
            <a:pathLst>
              <a:path w="3380" h="2594">
                <a:moveTo>
                  <a:pt x="2009" y="1204"/>
                </a:moveTo>
                <a:lnTo>
                  <a:pt x="3380" y="1204"/>
                </a:lnTo>
                <a:lnTo>
                  <a:pt x="892" y="0"/>
                </a:lnTo>
                <a:lnTo>
                  <a:pt x="0" y="0"/>
                </a:lnTo>
                <a:lnTo>
                  <a:pt x="187" y="845"/>
                </a:lnTo>
                <a:lnTo>
                  <a:pt x="2319" y="2594"/>
                </a:lnTo>
                <a:lnTo>
                  <a:pt x="2009" y="1204"/>
                </a:lnTo>
                <a:close/>
              </a:path>
            </a:pathLst>
          </a:custGeom>
          <a:solidFill>
            <a:srgbClr val="0070C0"/>
          </a:solidFill>
          <a:ln>
            <a:noFill/>
          </a:ln>
          <a:scene3d>
            <a:camera prst="orthographicFront"/>
            <a:lightRig rig="threePt" dir="t"/>
          </a:scene3d>
          <a:sp3d>
            <a:bevelT prst="angle"/>
          </a:sp3d>
        </p:spPr>
        <p:txBody>
          <a:bodyPr vert="horz" wrap="square" lIns="91440" tIns="45720" rIns="91440" bIns="45720" numCol="1" anchor="t" anchorCtr="0" compatLnSpc="1">
            <a:prstTxWarp prst="textNoShape">
              <a:avLst/>
            </a:prstTxWarp>
          </a:bodyPr>
          <a:lstStyle/>
          <a:p>
            <a:endParaRPr lang="en-US"/>
          </a:p>
        </p:txBody>
      </p:sp>
      <p:cxnSp>
        <p:nvCxnSpPr>
          <p:cNvPr id="27" name="Connector: Elbow 136">
            <a:extLst>
              <a:ext uri="{FF2B5EF4-FFF2-40B4-BE49-F238E27FC236}">
                <a16:creationId xmlns:a16="http://schemas.microsoft.com/office/drawing/2014/main" id="{303EF5E1-AFAD-40C0-B0DF-2C3C540D8C3B}"/>
              </a:ext>
            </a:extLst>
          </p:cNvPr>
          <p:cNvCxnSpPr>
            <a:cxnSpLocks/>
            <a:endCxn id="48" idx="3"/>
          </p:cNvCxnSpPr>
          <p:nvPr/>
        </p:nvCxnSpPr>
        <p:spPr>
          <a:xfrm rot="16200000" flipV="1">
            <a:off x="1175490" y="2942237"/>
            <a:ext cx="2038642" cy="1436718"/>
          </a:xfrm>
          <a:prstGeom prst="bentConnector4">
            <a:avLst>
              <a:gd name="adj1" fmla="val 41542"/>
              <a:gd name="adj2" fmla="val 115911"/>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9" name="Freeform 25">
            <a:extLst>
              <a:ext uri="{FF2B5EF4-FFF2-40B4-BE49-F238E27FC236}">
                <a16:creationId xmlns:a16="http://schemas.microsoft.com/office/drawing/2014/main" id="{475DBFB5-704C-49E0-84C6-DA9D9316F1BB}"/>
              </a:ext>
            </a:extLst>
          </p:cNvPr>
          <p:cNvSpPr>
            <a:spLocks/>
          </p:cNvSpPr>
          <p:nvPr/>
        </p:nvSpPr>
        <p:spPr bwMode="auto">
          <a:xfrm flipH="1">
            <a:off x="7830575" y="932849"/>
            <a:ext cx="2600885" cy="1545975"/>
          </a:xfrm>
          <a:custGeom>
            <a:avLst/>
            <a:gdLst>
              <a:gd name="T0" fmla="*/ 1611 w 2358"/>
              <a:gd name="T1" fmla="*/ 930 h 1769"/>
              <a:gd name="T2" fmla="*/ 2358 w 2358"/>
              <a:gd name="T3" fmla="*/ 930 h 1769"/>
              <a:gd name="T4" fmla="*/ 482 w 2358"/>
              <a:gd name="T5" fmla="*/ 22 h 1769"/>
              <a:gd name="T6" fmla="*/ 0 w 2358"/>
              <a:gd name="T7" fmla="*/ 0 h 1769"/>
              <a:gd name="T8" fmla="*/ 187 w 2358"/>
              <a:gd name="T9" fmla="*/ 448 h 1769"/>
              <a:gd name="T10" fmla="*/ 1798 w 2358"/>
              <a:gd name="T11" fmla="*/ 1769 h 1769"/>
              <a:gd name="T12" fmla="*/ 1611 w 2358"/>
              <a:gd name="T13" fmla="*/ 930 h 1769"/>
            </a:gdLst>
            <a:ahLst/>
            <a:cxnLst>
              <a:cxn ang="0">
                <a:pos x="T0" y="T1"/>
              </a:cxn>
              <a:cxn ang="0">
                <a:pos x="T2" y="T3"/>
              </a:cxn>
              <a:cxn ang="0">
                <a:pos x="T4" y="T5"/>
              </a:cxn>
              <a:cxn ang="0">
                <a:pos x="T6" y="T7"/>
              </a:cxn>
              <a:cxn ang="0">
                <a:pos x="T8" y="T9"/>
              </a:cxn>
              <a:cxn ang="0">
                <a:pos x="T10" y="T11"/>
              </a:cxn>
              <a:cxn ang="0">
                <a:pos x="T12" y="T13"/>
              </a:cxn>
            </a:cxnLst>
            <a:rect l="0" t="0" r="r" b="b"/>
            <a:pathLst>
              <a:path w="2358" h="1769">
                <a:moveTo>
                  <a:pt x="1611" y="930"/>
                </a:moveTo>
                <a:lnTo>
                  <a:pt x="2358" y="930"/>
                </a:lnTo>
                <a:lnTo>
                  <a:pt x="482" y="22"/>
                </a:lnTo>
                <a:lnTo>
                  <a:pt x="0" y="0"/>
                </a:lnTo>
                <a:lnTo>
                  <a:pt x="187" y="448"/>
                </a:lnTo>
                <a:lnTo>
                  <a:pt x="1798" y="1769"/>
                </a:lnTo>
                <a:lnTo>
                  <a:pt x="1611" y="930"/>
                </a:lnTo>
                <a:close/>
              </a:path>
            </a:pathLst>
          </a:custGeom>
          <a:solidFill>
            <a:schemeClr val="accent5">
              <a:lumMod val="60000"/>
              <a:lumOff val="40000"/>
            </a:schemeClr>
          </a:solidFill>
          <a:ln>
            <a:noFill/>
          </a:ln>
          <a:scene3d>
            <a:camera prst="orthographicFront"/>
            <a:lightRig rig="threePt" dir="t"/>
          </a:scene3d>
          <a:sp3d>
            <a:bevelT prst="angle"/>
          </a:sp3d>
        </p:spPr>
        <p:txBody>
          <a:bodyPr vert="horz" wrap="square" lIns="91440" tIns="45720" rIns="91440" bIns="45720" numCol="1" anchor="t" anchorCtr="0" compatLnSpc="1">
            <a:prstTxWarp prst="textNoShape">
              <a:avLst/>
            </a:prstTxWarp>
          </a:bodyPr>
          <a:lstStyle/>
          <a:p>
            <a:endParaRPr lang="en-US"/>
          </a:p>
        </p:txBody>
      </p:sp>
      <p:sp>
        <p:nvSpPr>
          <p:cNvPr id="23" name="Freeform 266">
            <a:extLst>
              <a:ext uri="{FF2B5EF4-FFF2-40B4-BE49-F238E27FC236}">
                <a16:creationId xmlns:a16="http://schemas.microsoft.com/office/drawing/2014/main" id="{D4599F33-294C-4204-BC7B-115D926C4CA2}"/>
              </a:ext>
            </a:extLst>
          </p:cNvPr>
          <p:cNvSpPr>
            <a:spLocks/>
          </p:cNvSpPr>
          <p:nvPr/>
        </p:nvSpPr>
        <p:spPr bwMode="auto">
          <a:xfrm flipH="1">
            <a:off x="6876511" y="2266924"/>
            <a:ext cx="910720" cy="205791"/>
          </a:xfrm>
          <a:custGeom>
            <a:avLst/>
            <a:gdLst>
              <a:gd name="T0" fmla="*/ 1148 w 1148"/>
              <a:gd name="T1" fmla="*/ 190 h 381"/>
              <a:gd name="T2" fmla="*/ 1146 w 1148"/>
              <a:gd name="T3" fmla="*/ 210 h 381"/>
              <a:gd name="T4" fmla="*/ 1123 w 1148"/>
              <a:gd name="T5" fmla="*/ 247 h 381"/>
              <a:gd name="T6" fmla="*/ 1078 w 1148"/>
              <a:gd name="T7" fmla="*/ 282 h 381"/>
              <a:gd name="T8" fmla="*/ 1017 w 1148"/>
              <a:gd name="T9" fmla="*/ 312 h 381"/>
              <a:gd name="T10" fmla="*/ 939 w 1148"/>
              <a:gd name="T11" fmla="*/ 338 h 381"/>
              <a:gd name="T12" fmla="*/ 848 w 1148"/>
              <a:gd name="T13" fmla="*/ 358 h 381"/>
              <a:gd name="T14" fmla="*/ 745 w 1148"/>
              <a:gd name="T15" fmla="*/ 373 h 381"/>
              <a:gd name="T16" fmla="*/ 632 w 1148"/>
              <a:gd name="T17" fmla="*/ 380 h 381"/>
              <a:gd name="T18" fmla="*/ 573 w 1148"/>
              <a:gd name="T19" fmla="*/ 381 h 381"/>
              <a:gd name="T20" fmla="*/ 516 w 1148"/>
              <a:gd name="T21" fmla="*/ 380 h 381"/>
              <a:gd name="T22" fmla="*/ 403 w 1148"/>
              <a:gd name="T23" fmla="*/ 373 h 381"/>
              <a:gd name="T24" fmla="*/ 300 w 1148"/>
              <a:gd name="T25" fmla="*/ 358 h 381"/>
              <a:gd name="T26" fmla="*/ 209 w 1148"/>
              <a:gd name="T27" fmla="*/ 338 h 381"/>
              <a:gd name="T28" fmla="*/ 131 w 1148"/>
              <a:gd name="T29" fmla="*/ 312 h 381"/>
              <a:gd name="T30" fmla="*/ 69 w 1148"/>
              <a:gd name="T31" fmla="*/ 282 h 381"/>
              <a:gd name="T32" fmla="*/ 25 w 1148"/>
              <a:gd name="T33" fmla="*/ 247 h 381"/>
              <a:gd name="T34" fmla="*/ 2 w 1148"/>
              <a:gd name="T35" fmla="*/ 210 h 381"/>
              <a:gd name="T36" fmla="*/ 0 w 1148"/>
              <a:gd name="T37" fmla="*/ 190 h 381"/>
              <a:gd name="T38" fmla="*/ 2 w 1148"/>
              <a:gd name="T39" fmla="*/ 171 h 381"/>
              <a:gd name="T40" fmla="*/ 25 w 1148"/>
              <a:gd name="T41" fmla="*/ 134 h 381"/>
              <a:gd name="T42" fmla="*/ 69 w 1148"/>
              <a:gd name="T43" fmla="*/ 99 h 381"/>
              <a:gd name="T44" fmla="*/ 131 w 1148"/>
              <a:gd name="T45" fmla="*/ 69 h 381"/>
              <a:gd name="T46" fmla="*/ 209 w 1148"/>
              <a:gd name="T47" fmla="*/ 43 h 381"/>
              <a:gd name="T48" fmla="*/ 300 w 1148"/>
              <a:gd name="T49" fmla="*/ 23 h 381"/>
              <a:gd name="T50" fmla="*/ 403 w 1148"/>
              <a:gd name="T51" fmla="*/ 9 h 381"/>
              <a:gd name="T52" fmla="*/ 516 w 1148"/>
              <a:gd name="T53" fmla="*/ 1 h 381"/>
              <a:gd name="T54" fmla="*/ 573 w 1148"/>
              <a:gd name="T55" fmla="*/ 0 h 381"/>
              <a:gd name="T56" fmla="*/ 632 w 1148"/>
              <a:gd name="T57" fmla="*/ 1 h 381"/>
              <a:gd name="T58" fmla="*/ 745 w 1148"/>
              <a:gd name="T59" fmla="*/ 9 h 381"/>
              <a:gd name="T60" fmla="*/ 848 w 1148"/>
              <a:gd name="T61" fmla="*/ 23 h 381"/>
              <a:gd name="T62" fmla="*/ 939 w 1148"/>
              <a:gd name="T63" fmla="*/ 43 h 381"/>
              <a:gd name="T64" fmla="*/ 1017 w 1148"/>
              <a:gd name="T65" fmla="*/ 69 h 381"/>
              <a:gd name="T66" fmla="*/ 1078 w 1148"/>
              <a:gd name="T67" fmla="*/ 99 h 381"/>
              <a:gd name="T68" fmla="*/ 1123 w 1148"/>
              <a:gd name="T69" fmla="*/ 134 h 381"/>
              <a:gd name="T70" fmla="*/ 1146 w 1148"/>
              <a:gd name="T71" fmla="*/ 171 h 381"/>
              <a:gd name="T72" fmla="*/ 1148 w 1148"/>
              <a:gd name="T73" fmla="*/ 19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48" h="381">
                <a:moveTo>
                  <a:pt x="1148" y="190"/>
                </a:moveTo>
                <a:lnTo>
                  <a:pt x="1146" y="210"/>
                </a:lnTo>
                <a:lnTo>
                  <a:pt x="1123" y="247"/>
                </a:lnTo>
                <a:lnTo>
                  <a:pt x="1078" y="282"/>
                </a:lnTo>
                <a:lnTo>
                  <a:pt x="1017" y="312"/>
                </a:lnTo>
                <a:lnTo>
                  <a:pt x="939" y="338"/>
                </a:lnTo>
                <a:lnTo>
                  <a:pt x="848" y="358"/>
                </a:lnTo>
                <a:lnTo>
                  <a:pt x="745" y="373"/>
                </a:lnTo>
                <a:lnTo>
                  <a:pt x="632" y="380"/>
                </a:lnTo>
                <a:lnTo>
                  <a:pt x="573" y="381"/>
                </a:lnTo>
                <a:lnTo>
                  <a:pt x="516" y="380"/>
                </a:lnTo>
                <a:lnTo>
                  <a:pt x="403" y="373"/>
                </a:lnTo>
                <a:lnTo>
                  <a:pt x="300" y="358"/>
                </a:lnTo>
                <a:lnTo>
                  <a:pt x="209" y="338"/>
                </a:lnTo>
                <a:lnTo>
                  <a:pt x="131" y="312"/>
                </a:lnTo>
                <a:lnTo>
                  <a:pt x="69" y="282"/>
                </a:lnTo>
                <a:lnTo>
                  <a:pt x="25" y="247"/>
                </a:lnTo>
                <a:lnTo>
                  <a:pt x="2" y="210"/>
                </a:lnTo>
                <a:lnTo>
                  <a:pt x="0" y="190"/>
                </a:lnTo>
                <a:lnTo>
                  <a:pt x="2" y="171"/>
                </a:lnTo>
                <a:lnTo>
                  <a:pt x="25" y="134"/>
                </a:lnTo>
                <a:lnTo>
                  <a:pt x="69" y="99"/>
                </a:lnTo>
                <a:lnTo>
                  <a:pt x="131" y="69"/>
                </a:lnTo>
                <a:lnTo>
                  <a:pt x="209" y="43"/>
                </a:lnTo>
                <a:lnTo>
                  <a:pt x="300" y="23"/>
                </a:lnTo>
                <a:lnTo>
                  <a:pt x="403" y="9"/>
                </a:lnTo>
                <a:lnTo>
                  <a:pt x="516" y="1"/>
                </a:lnTo>
                <a:lnTo>
                  <a:pt x="573" y="0"/>
                </a:lnTo>
                <a:lnTo>
                  <a:pt x="632" y="1"/>
                </a:lnTo>
                <a:lnTo>
                  <a:pt x="745" y="9"/>
                </a:lnTo>
                <a:lnTo>
                  <a:pt x="848" y="23"/>
                </a:lnTo>
                <a:lnTo>
                  <a:pt x="939" y="43"/>
                </a:lnTo>
                <a:lnTo>
                  <a:pt x="1017" y="69"/>
                </a:lnTo>
                <a:lnTo>
                  <a:pt x="1078" y="99"/>
                </a:lnTo>
                <a:lnTo>
                  <a:pt x="1123" y="134"/>
                </a:lnTo>
                <a:lnTo>
                  <a:pt x="1146" y="171"/>
                </a:lnTo>
                <a:lnTo>
                  <a:pt x="1148" y="190"/>
                </a:lnTo>
                <a:close/>
              </a:path>
            </a:pathLst>
          </a:custGeom>
          <a:solidFill>
            <a:srgbClr val="121518"/>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377">
            <a:extLst>
              <a:ext uri="{FF2B5EF4-FFF2-40B4-BE49-F238E27FC236}">
                <a16:creationId xmlns:a16="http://schemas.microsoft.com/office/drawing/2014/main" id="{E31740C2-7491-4BA2-B081-F5DE0C10BDCD}"/>
              </a:ext>
            </a:extLst>
          </p:cNvPr>
          <p:cNvSpPr>
            <a:spLocks/>
          </p:cNvSpPr>
          <p:nvPr/>
        </p:nvSpPr>
        <p:spPr bwMode="auto">
          <a:xfrm flipH="1">
            <a:off x="9076019" y="1330710"/>
            <a:ext cx="611889" cy="166488"/>
          </a:xfrm>
          <a:custGeom>
            <a:avLst/>
            <a:gdLst>
              <a:gd name="T0" fmla="*/ 798 w 798"/>
              <a:gd name="T1" fmla="*/ 132 h 263"/>
              <a:gd name="T2" fmla="*/ 796 w 798"/>
              <a:gd name="T3" fmla="*/ 145 h 263"/>
              <a:gd name="T4" fmla="*/ 780 w 798"/>
              <a:gd name="T5" fmla="*/ 171 h 263"/>
              <a:gd name="T6" fmla="*/ 750 w 798"/>
              <a:gd name="T7" fmla="*/ 196 h 263"/>
              <a:gd name="T8" fmla="*/ 707 w 798"/>
              <a:gd name="T9" fmla="*/ 216 h 263"/>
              <a:gd name="T10" fmla="*/ 623 w 798"/>
              <a:gd name="T11" fmla="*/ 242 h 263"/>
              <a:gd name="T12" fmla="*/ 481 w 798"/>
              <a:gd name="T13" fmla="*/ 262 h 263"/>
              <a:gd name="T14" fmla="*/ 399 w 798"/>
              <a:gd name="T15" fmla="*/ 263 h 263"/>
              <a:gd name="T16" fmla="*/ 318 w 798"/>
              <a:gd name="T17" fmla="*/ 262 h 263"/>
              <a:gd name="T18" fmla="*/ 174 w 798"/>
              <a:gd name="T19" fmla="*/ 242 h 263"/>
              <a:gd name="T20" fmla="*/ 91 w 798"/>
              <a:gd name="T21" fmla="*/ 216 h 263"/>
              <a:gd name="T22" fmla="*/ 48 w 798"/>
              <a:gd name="T23" fmla="*/ 196 h 263"/>
              <a:gd name="T24" fmla="*/ 17 w 798"/>
              <a:gd name="T25" fmla="*/ 171 h 263"/>
              <a:gd name="T26" fmla="*/ 2 w 798"/>
              <a:gd name="T27" fmla="*/ 145 h 263"/>
              <a:gd name="T28" fmla="*/ 0 w 798"/>
              <a:gd name="T29" fmla="*/ 132 h 263"/>
              <a:gd name="T30" fmla="*/ 2 w 798"/>
              <a:gd name="T31" fmla="*/ 118 h 263"/>
              <a:gd name="T32" fmla="*/ 17 w 798"/>
              <a:gd name="T33" fmla="*/ 92 h 263"/>
              <a:gd name="T34" fmla="*/ 48 w 798"/>
              <a:gd name="T35" fmla="*/ 69 h 263"/>
              <a:gd name="T36" fmla="*/ 91 w 798"/>
              <a:gd name="T37" fmla="*/ 47 h 263"/>
              <a:gd name="T38" fmla="*/ 174 w 798"/>
              <a:gd name="T39" fmla="*/ 21 h 263"/>
              <a:gd name="T40" fmla="*/ 318 w 798"/>
              <a:gd name="T41" fmla="*/ 1 h 263"/>
              <a:gd name="T42" fmla="*/ 399 w 798"/>
              <a:gd name="T43" fmla="*/ 0 h 263"/>
              <a:gd name="T44" fmla="*/ 481 w 798"/>
              <a:gd name="T45" fmla="*/ 1 h 263"/>
              <a:gd name="T46" fmla="*/ 623 w 798"/>
              <a:gd name="T47" fmla="*/ 21 h 263"/>
              <a:gd name="T48" fmla="*/ 707 w 798"/>
              <a:gd name="T49" fmla="*/ 47 h 263"/>
              <a:gd name="T50" fmla="*/ 750 w 798"/>
              <a:gd name="T51" fmla="*/ 69 h 263"/>
              <a:gd name="T52" fmla="*/ 780 w 798"/>
              <a:gd name="T53" fmla="*/ 92 h 263"/>
              <a:gd name="T54" fmla="*/ 796 w 798"/>
              <a:gd name="T55" fmla="*/ 118 h 263"/>
              <a:gd name="T56" fmla="*/ 798 w 798"/>
              <a:gd name="T57" fmla="*/ 13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98" h="263">
                <a:moveTo>
                  <a:pt x="798" y="132"/>
                </a:moveTo>
                <a:lnTo>
                  <a:pt x="796" y="145"/>
                </a:lnTo>
                <a:lnTo>
                  <a:pt x="780" y="171"/>
                </a:lnTo>
                <a:lnTo>
                  <a:pt x="750" y="196"/>
                </a:lnTo>
                <a:lnTo>
                  <a:pt x="707" y="216"/>
                </a:lnTo>
                <a:lnTo>
                  <a:pt x="623" y="242"/>
                </a:lnTo>
                <a:lnTo>
                  <a:pt x="481" y="262"/>
                </a:lnTo>
                <a:lnTo>
                  <a:pt x="399" y="263"/>
                </a:lnTo>
                <a:lnTo>
                  <a:pt x="318" y="262"/>
                </a:lnTo>
                <a:lnTo>
                  <a:pt x="174" y="242"/>
                </a:lnTo>
                <a:lnTo>
                  <a:pt x="91" y="216"/>
                </a:lnTo>
                <a:lnTo>
                  <a:pt x="48" y="196"/>
                </a:lnTo>
                <a:lnTo>
                  <a:pt x="17" y="171"/>
                </a:lnTo>
                <a:lnTo>
                  <a:pt x="2" y="145"/>
                </a:lnTo>
                <a:lnTo>
                  <a:pt x="0" y="132"/>
                </a:lnTo>
                <a:lnTo>
                  <a:pt x="2" y="118"/>
                </a:lnTo>
                <a:lnTo>
                  <a:pt x="17" y="92"/>
                </a:lnTo>
                <a:lnTo>
                  <a:pt x="48" y="69"/>
                </a:lnTo>
                <a:lnTo>
                  <a:pt x="91" y="47"/>
                </a:lnTo>
                <a:lnTo>
                  <a:pt x="174" y="21"/>
                </a:lnTo>
                <a:lnTo>
                  <a:pt x="318" y="1"/>
                </a:lnTo>
                <a:lnTo>
                  <a:pt x="399" y="0"/>
                </a:lnTo>
                <a:lnTo>
                  <a:pt x="481" y="1"/>
                </a:lnTo>
                <a:lnTo>
                  <a:pt x="623" y="21"/>
                </a:lnTo>
                <a:lnTo>
                  <a:pt x="707" y="47"/>
                </a:lnTo>
                <a:lnTo>
                  <a:pt x="750" y="69"/>
                </a:lnTo>
                <a:lnTo>
                  <a:pt x="780" y="92"/>
                </a:lnTo>
                <a:lnTo>
                  <a:pt x="796" y="118"/>
                </a:lnTo>
                <a:lnTo>
                  <a:pt x="798" y="132"/>
                </a:lnTo>
                <a:close/>
              </a:path>
            </a:pathLst>
          </a:custGeom>
          <a:solidFill>
            <a:srgbClr val="121518"/>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Rectangle 17">
            <a:extLst>
              <a:ext uri="{FF2B5EF4-FFF2-40B4-BE49-F238E27FC236}">
                <a16:creationId xmlns:a16="http://schemas.microsoft.com/office/drawing/2014/main" id="{D17496E4-1253-497A-8EB2-22DB97AFDE95}"/>
              </a:ext>
            </a:extLst>
          </p:cNvPr>
          <p:cNvSpPr/>
          <p:nvPr/>
        </p:nvSpPr>
        <p:spPr>
          <a:xfrm>
            <a:off x="6530605" y="1282118"/>
            <a:ext cx="45719" cy="46622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Connector: Elbow 142">
            <a:extLst>
              <a:ext uri="{FF2B5EF4-FFF2-40B4-BE49-F238E27FC236}">
                <a16:creationId xmlns:a16="http://schemas.microsoft.com/office/drawing/2014/main" id="{8546B35F-E6A5-48A6-8CB3-6F35280BF2B9}"/>
              </a:ext>
            </a:extLst>
          </p:cNvPr>
          <p:cNvCxnSpPr>
            <a:cxnSpLocks/>
          </p:cNvCxnSpPr>
          <p:nvPr/>
        </p:nvCxnSpPr>
        <p:spPr>
          <a:xfrm rot="16200000" flipH="1">
            <a:off x="9135474" y="1643104"/>
            <a:ext cx="691388" cy="233088"/>
          </a:xfrm>
          <a:prstGeom prst="bentConnector2">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34" name="Group 54">
            <a:extLst>
              <a:ext uri="{FF2B5EF4-FFF2-40B4-BE49-F238E27FC236}">
                <a16:creationId xmlns:a16="http://schemas.microsoft.com/office/drawing/2014/main" id="{78833DDF-BF48-468F-A528-82B46E113A6D}"/>
              </a:ext>
            </a:extLst>
          </p:cNvPr>
          <p:cNvGrpSpPr/>
          <p:nvPr/>
        </p:nvGrpSpPr>
        <p:grpSpPr>
          <a:xfrm>
            <a:off x="1680303" y="2222680"/>
            <a:ext cx="2377514" cy="861774"/>
            <a:chOff x="1443690" y="1932175"/>
            <a:chExt cx="2826280" cy="957060"/>
          </a:xfrm>
        </p:grpSpPr>
        <p:sp>
          <p:nvSpPr>
            <p:cNvPr id="35" name="TextBox 55">
              <a:extLst>
                <a:ext uri="{FF2B5EF4-FFF2-40B4-BE49-F238E27FC236}">
                  <a16:creationId xmlns:a16="http://schemas.microsoft.com/office/drawing/2014/main" id="{8940006B-7D14-48A6-A723-42C7B9864536}"/>
                </a:ext>
              </a:extLst>
            </p:cNvPr>
            <p:cNvSpPr txBox="1"/>
            <p:nvPr/>
          </p:nvSpPr>
          <p:spPr>
            <a:xfrm>
              <a:off x="1443690" y="1932175"/>
              <a:ext cx="2826280" cy="957060"/>
            </a:xfrm>
            <a:prstGeom prst="rect">
              <a:avLst/>
            </a:prstGeom>
            <a:noFill/>
          </p:spPr>
          <p:txBody>
            <a:bodyPr wrap="square" lIns="0" tIns="0" rIns="0" bIns="0" rtlCol="0">
              <a:spAutoFit/>
            </a:bodyPr>
            <a:lstStyle/>
            <a:p>
              <a:r>
                <a:rPr lang="en-ZA" sz="2800">
                  <a:solidFill>
                    <a:schemeClr val="bg1"/>
                  </a:solidFill>
                  <a:latin typeface="Abadi Extra Light" panose="020B0204020104020204" pitchFamily="34" charset="0"/>
                </a:rPr>
                <a:t>REQUIREMENT ANALYSIS</a:t>
              </a:r>
            </a:p>
          </p:txBody>
        </p:sp>
        <p:sp>
          <p:nvSpPr>
            <p:cNvPr id="37" name="TextBox 57">
              <a:extLst>
                <a:ext uri="{FF2B5EF4-FFF2-40B4-BE49-F238E27FC236}">
                  <a16:creationId xmlns:a16="http://schemas.microsoft.com/office/drawing/2014/main" id="{3F7DEF4E-5BCF-4FB5-A3C1-0063C8032A65}"/>
                </a:ext>
              </a:extLst>
            </p:cNvPr>
            <p:cNvSpPr txBox="1"/>
            <p:nvPr/>
          </p:nvSpPr>
          <p:spPr>
            <a:xfrm>
              <a:off x="1443690" y="2456356"/>
              <a:ext cx="1463738" cy="271371"/>
            </a:xfrm>
            <a:prstGeom prst="rect">
              <a:avLst/>
            </a:prstGeom>
            <a:noFill/>
          </p:spPr>
          <p:txBody>
            <a:bodyPr wrap="square" lIns="0" tIns="0" rIns="0" bIns="0" rtlCol="0">
              <a:noAutofit/>
            </a:bodyPr>
            <a:lstStyle/>
            <a:p>
              <a:endParaRPr lang="en-ZA" sz="1000">
                <a:solidFill>
                  <a:schemeClr val="tx1">
                    <a:lumMod val="75000"/>
                    <a:lumOff val="25000"/>
                  </a:schemeClr>
                </a:solidFill>
              </a:endParaRPr>
            </a:p>
          </p:txBody>
        </p:sp>
      </p:grpSp>
      <p:grpSp>
        <p:nvGrpSpPr>
          <p:cNvPr id="38" name="Group 54">
            <a:extLst>
              <a:ext uri="{FF2B5EF4-FFF2-40B4-BE49-F238E27FC236}">
                <a16:creationId xmlns:a16="http://schemas.microsoft.com/office/drawing/2014/main" id="{044D709E-70F8-4E98-9104-B176B9A6F705}"/>
              </a:ext>
            </a:extLst>
          </p:cNvPr>
          <p:cNvGrpSpPr/>
          <p:nvPr/>
        </p:nvGrpSpPr>
        <p:grpSpPr>
          <a:xfrm>
            <a:off x="4134595" y="1314794"/>
            <a:ext cx="2366180" cy="861774"/>
            <a:chOff x="1443690" y="1981312"/>
            <a:chExt cx="2826280" cy="861774"/>
          </a:xfrm>
        </p:grpSpPr>
        <p:sp>
          <p:nvSpPr>
            <p:cNvPr id="39" name="TextBox 55">
              <a:extLst>
                <a:ext uri="{FF2B5EF4-FFF2-40B4-BE49-F238E27FC236}">
                  <a16:creationId xmlns:a16="http://schemas.microsoft.com/office/drawing/2014/main" id="{E62AADF0-BAFF-49D4-9E98-A6D7A88598D7}"/>
                </a:ext>
              </a:extLst>
            </p:cNvPr>
            <p:cNvSpPr txBox="1"/>
            <p:nvPr/>
          </p:nvSpPr>
          <p:spPr>
            <a:xfrm>
              <a:off x="1443690" y="1981312"/>
              <a:ext cx="2826280" cy="861774"/>
            </a:xfrm>
            <a:prstGeom prst="rect">
              <a:avLst/>
            </a:prstGeom>
            <a:noFill/>
          </p:spPr>
          <p:txBody>
            <a:bodyPr wrap="square" lIns="0" tIns="0" rIns="0" bIns="0" rtlCol="0">
              <a:spAutoFit/>
            </a:bodyPr>
            <a:lstStyle/>
            <a:p>
              <a:r>
                <a:rPr lang="en-ZA" sz="2800">
                  <a:solidFill>
                    <a:schemeClr val="bg1"/>
                  </a:solidFill>
                  <a:latin typeface="Abadi Extra Light" panose="020B0204020104020204" pitchFamily="34" charset="0"/>
                </a:rPr>
                <a:t>OBJECT DESIGN</a:t>
              </a:r>
            </a:p>
          </p:txBody>
        </p:sp>
        <p:sp>
          <p:nvSpPr>
            <p:cNvPr id="41" name="TextBox 57">
              <a:extLst>
                <a:ext uri="{FF2B5EF4-FFF2-40B4-BE49-F238E27FC236}">
                  <a16:creationId xmlns:a16="http://schemas.microsoft.com/office/drawing/2014/main" id="{18C2ED34-0CD5-4CD8-8706-8B5FA62FCCA6}"/>
                </a:ext>
              </a:extLst>
            </p:cNvPr>
            <p:cNvSpPr txBox="1"/>
            <p:nvPr/>
          </p:nvSpPr>
          <p:spPr>
            <a:xfrm>
              <a:off x="1443690" y="2456356"/>
              <a:ext cx="1463738" cy="271371"/>
            </a:xfrm>
            <a:prstGeom prst="rect">
              <a:avLst/>
            </a:prstGeom>
            <a:noFill/>
          </p:spPr>
          <p:txBody>
            <a:bodyPr wrap="square" lIns="0" tIns="0" rIns="0" bIns="0" rtlCol="0">
              <a:noAutofit/>
            </a:bodyPr>
            <a:lstStyle/>
            <a:p>
              <a:endParaRPr lang="en-ZA" sz="1000">
                <a:solidFill>
                  <a:schemeClr val="tx1">
                    <a:lumMod val="75000"/>
                    <a:lumOff val="25000"/>
                  </a:schemeClr>
                </a:solidFill>
              </a:endParaRPr>
            </a:p>
          </p:txBody>
        </p:sp>
      </p:grpSp>
      <p:sp>
        <p:nvSpPr>
          <p:cNvPr id="25" name="Freeform 266">
            <a:extLst>
              <a:ext uri="{FF2B5EF4-FFF2-40B4-BE49-F238E27FC236}">
                <a16:creationId xmlns:a16="http://schemas.microsoft.com/office/drawing/2014/main" id="{171F6D5D-C8C1-4141-9E62-3E6997B4764A}"/>
              </a:ext>
            </a:extLst>
          </p:cNvPr>
          <p:cNvSpPr>
            <a:spLocks/>
          </p:cNvSpPr>
          <p:nvPr/>
        </p:nvSpPr>
        <p:spPr bwMode="auto">
          <a:xfrm flipH="1">
            <a:off x="4762987" y="3322977"/>
            <a:ext cx="948699" cy="281614"/>
          </a:xfrm>
          <a:custGeom>
            <a:avLst/>
            <a:gdLst>
              <a:gd name="T0" fmla="*/ 1148 w 1148"/>
              <a:gd name="T1" fmla="*/ 190 h 381"/>
              <a:gd name="T2" fmla="*/ 1146 w 1148"/>
              <a:gd name="T3" fmla="*/ 210 h 381"/>
              <a:gd name="T4" fmla="*/ 1123 w 1148"/>
              <a:gd name="T5" fmla="*/ 247 h 381"/>
              <a:gd name="T6" fmla="*/ 1078 w 1148"/>
              <a:gd name="T7" fmla="*/ 282 h 381"/>
              <a:gd name="T8" fmla="*/ 1017 w 1148"/>
              <a:gd name="T9" fmla="*/ 312 h 381"/>
              <a:gd name="T10" fmla="*/ 939 w 1148"/>
              <a:gd name="T11" fmla="*/ 338 h 381"/>
              <a:gd name="T12" fmla="*/ 848 w 1148"/>
              <a:gd name="T13" fmla="*/ 358 h 381"/>
              <a:gd name="T14" fmla="*/ 745 w 1148"/>
              <a:gd name="T15" fmla="*/ 373 h 381"/>
              <a:gd name="T16" fmla="*/ 632 w 1148"/>
              <a:gd name="T17" fmla="*/ 380 h 381"/>
              <a:gd name="T18" fmla="*/ 573 w 1148"/>
              <a:gd name="T19" fmla="*/ 381 h 381"/>
              <a:gd name="T20" fmla="*/ 516 w 1148"/>
              <a:gd name="T21" fmla="*/ 380 h 381"/>
              <a:gd name="T22" fmla="*/ 403 w 1148"/>
              <a:gd name="T23" fmla="*/ 373 h 381"/>
              <a:gd name="T24" fmla="*/ 300 w 1148"/>
              <a:gd name="T25" fmla="*/ 358 h 381"/>
              <a:gd name="T26" fmla="*/ 209 w 1148"/>
              <a:gd name="T27" fmla="*/ 338 h 381"/>
              <a:gd name="T28" fmla="*/ 131 w 1148"/>
              <a:gd name="T29" fmla="*/ 312 h 381"/>
              <a:gd name="T30" fmla="*/ 69 w 1148"/>
              <a:gd name="T31" fmla="*/ 282 h 381"/>
              <a:gd name="T32" fmla="*/ 25 w 1148"/>
              <a:gd name="T33" fmla="*/ 247 h 381"/>
              <a:gd name="T34" fmla="*/ 2 w 1148"/>
              <a:gd name="T35" fmla="*/ 210 h 381"/>
              <a:gd name="T36" fmla="*/ 0 w 1148"/>
              <a:gd name="T37" fmla="*/ 190 h 381"/>
              <a:gd name="T38" fmla="*/ 2 w 1148"/>
              <a:gd name="T39" fmla="*/ 171 h 381"/>
              <a:gd name="T40" fmla="*/ 25 w 1148"/>
              <a:gd name="T41" fmla="*/ 134 h 381"/>
              <a:gd name="T42" fmla="*/ 69 w 1148"/>
              <a:gd name="T43" fmla="*/ 99 h 381"/>
              <a:gd name="T44" fmla="*/ 131 w 1148"/>
              <a:gd name="T45" fmla="*/ 69 h 381"/>
              <a:gd name="T46" fmla="*/ 209 w 1148"/>
              <a:gd name="T47" fmla="*/ 43 h 381"/>
              <a:gd name="T48" fmla="*/ 300 w 1148"/>
              <a:gd name="T49" fmla="*/ 23 h 381"/>
              <a:gd name="T50" fmla="*/ 403 w 1148"/>
              <a:gd name="T51" fmla="*/ 9 h 381"/>
              <a:gd name="T52" fmla="*/ 516 w 1148"/>
              <a:gd name="T53" fmla="*/ 1 h 381"/>
              <a:gd name="T54" fmla="*/ 573 w 1148"/>
              <a:gd name="T55" fmla="*/ 0 h 381"/>
              <a:gd name="T56" fmla="*/ 632 w 1148"/>
              <a:gd name="T57" fmla="*/ 1 h 381"/>
              <a:gd name="T58" fmla="*/ 745 w 1148"/>
              <a:gd name="T59" fmla="*/ 9 h 381"/>
              <a:gd name="T60" fmla="*/ 848 w 1148"/>
              <a:gd name="T61" fmla="*/ 23 h 381"/>
              <a:gd name="T62" fmla="*/ 939 w 1148"/>
              <a:gd name="T63" fmla="*/ 43 h 381"/>
              <a:gd name="T64" fmla="*/ 1017 w 1148"/>
              <a:gd name="T65" fmla="*/ 69 h 381"/>
              <a:gd name="T66" fmla="*/ 1078 w 1148"/>
              <a:gd name="T67" fmla="*/ 99 h 381"/>
              <a:gd name="T68" fmla="*/ 1123 w 1148"/>
              <a:gd name="T69" fmla="*/ 134 h 381"/>
              <a:gd name="T70" fmla="*/ 1146 w 1148"/>
              <a:gd name="T71" fmla="*/ 171 h 381"/>
              <a:gd name="T72" fmla="*/ 1148 w 1148"/>
              <a:gd name="T73" fmla="*/ 19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48" h="381">
                <a:moveTo>
                  <a:pt x="1148" y="190"/>
                </a:moveTo>
                <a:lnTo>
                  <a:pt x="1146" y="210"/>
                </a:lnTo>
                <a:lnTo>
                  <a:pt x="1123" y="247"/>
                </a:lnTo>
                <a:lnTo>
                  <a:pt x="1078" y="282"/>
                </a:lnTo>
                <a:lnTo>
                  <a:pt x="1017" y="312"/>
                </a:lnTo>
                <a:lnTo>
                  <a:pt x="939" y="338"/>
                </a:lnTo>
                <a:lnTo>
                  <a:pt x="848" y="358"/>
                </a:lnTo>
                <a:lnTo>
                  <a:pt x="745" y="373"/>
                </a:lnTo>
                <a:lnTo>
                  <a:pt x="632" y="380"/>
                </a:lnTo>
                <a:lnTo>
                  <a:pt x="573" y="381"/>
                </a:lnTo>
                <a:lnTo>
                  <a:pt x="516" y="380"/>
                </a:lnTo>
                <a:lnTo>
                  <a:pt x="403" y="373"/>
                </a:lnTo>
                <a:lnTo>
                  <a:pt x="300" y="358"/>
                </a:lnTo>
                <a:lnTo>
                  <a:pt x="209" y="338"/>
                </a:lnTo>
                <a:lnTo>
                  <a:pt x="131" y="312"/>
                </a:lnTo>
                <a:lnTo>
                  <a:pt x="69" y="282"/>
                </a:lnTo>
                <a:lnTo>
                  <a:pt x="25" y="247"/>
                </a:lnTo>
                <a:lnTo>
                  <a:pt x="2" y="210"/>
                </a:lnTo>
                <a:lnTo>
                  <a:pt x="0" y="190"/>
                </a:lnTo>
                <a:lnTo>
                  <a:pt x="2" y="171"/>
                </a:lnTo>
                <a:lnTo>
                  <a:pt x="25" y="134"/>
                </a:lnTo>
                <a:lnTo>
                  <a:pt x="69" y="99"/>
                </a:lnTo>
                <a:lnTo>
                  <a:pt x="131" y="69"/>
                </a:lnTo>
                <a:lnTo>
                  <a:pt x="209" y="43"/>
                </a:lnTo>
                <a:lnTo>
                  <a:pt x="300" y="23"/>
                </a:lnTo>
                <a:lnTo>
                  <a:pt x="403" y="9"/>
                </a:lnTo>
                <a:lnTo>
                  <a:pt x="516" y="1"/>
                </a:lnTo>
                <a:lnTo>
                  <a:pt x="573" y="0"/>
                </a:lnTo>
                <a:lnTo>
                  <a:pt x="632" y="1"/>
                </a:lnTo>
                <a:lnTo>
                  <a:pt x="745" y="9"/>
                </a:lnTo>
                <a:lnTo>
                  <a:pt x="848" y="23"/>
                </a:lnTo>
                <a:lnTo>
                  <a:pt x="939" y="43"/>
                </a:lnTo>
                <a:lnTo>
                  <a:pt x="1017" y="69"/>
                </a:lnTo>
                <a:lnTo>
                  <a:pt x="1078" y="99"/>
                </a:lnTo>
                <a:lnTo>
                  <a:pt x="1123" y="134"/>
                </a:lnTo>
                <a:lnTo>
                  <a:pt x="1146" y="171"/>
                </a:lnTo>
                <a:lnTo>
                  <a:pt x="1148" y="190"/>
                </a:lnTo>
                <a:close/>
              </a:path>
            </a:pathLst>
          </a:custGeom>
          <a:solidFill>
            <a:srgbClr val="121518"/>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377">
            <a:extLst>
              <a:ext uri="{FF2B5EF4-FFF2-40B4-BE49-F238E27FC236}">
                <a16:creationId xmlns:a16="http://schemas.microsoft.com/office/drawing/2014/main" id="{7E20128B-5F26-421C-B24D-D8791DF33C3D}"/>
              </a:ext>
            </a:extLst>
          </p:cNvPr>
          <p:cNvSpPr>
            <a:spLocks/>
          </p:cNvSpPr>
          <p:nvPr/>
        </p:nvSpPr>
        <p:spPr bwMode="auto">
          <a:xfrm flipH="1">
            <a:off x="4926437" y="3389749"/>
            <a:ext cx="611889" cy="166488"/>
          </a:xfrm>
          <a:custGeom>
            <a:avLst/>
            <a:gdLst>
              <a:gd name="T0" fmla="*/ 798 w 798"/>
              <a:gd name="T1" fmla="*/ 132 h 263"/>
              <a:gd name="T2" fmla="*/ 796 w 798"/>
              <a:gd name="T3" fmla="*/ 145 h 263"/>
              <a:gd name="T4" fmla="*/ 780 w 798"/>
              <a:gd name="T5" fmla="*/ 171 h 263"/>
              <a:gd name="T6" fmla="*/ 750 w 798"/>
              <a:gd name="T7" fmla="*/ 196 h 263"/>
              <a:gd name="T8" fmla="*/ 707 w 798"/>
              <a:gd name="T9" fmla="*/ 216 h 263"/>
              <a:gd name="T10" fmla="*/ 623 w 798"/>
              <a:gd name="T11" fmla="*/ 242 h 263"/>
              <a:gd name="T12" fmla="*/ 481 w 798"/>
              <a:gd name="T13" fmla="*/ 262 h 263"/>
              <a:gd name="T14" fmla="*/ 399 w 798"/>
              <a:gd name="T15" fmla="*/ 263 h 263"/>
              <a:gd name="T16" fmla="*/ 318 w 798"/>
              <a:gd name="T17" fmla="*/ 262 h 263"/>
              <a:gd name="T18" fmla="*/ 174 w 798"/>
              <a:gd name="T19" fmla="*/ 242 h 263"/>
              <a:gd name="T20" fmla="*/ 91 w 798"/>
              <a:gd name="T21" fmla="*/ 216 h 263"/>
              <a:gd name="T22" fmla="*/ 48 w 798"/>
              <a:gd name="T23" fmla="*/ 196 h 263"/>
              <a:gd name="T24" fmla="*/ 17 w 798"/>
              <a:gd name="T25" fmla="*/ 171 h 263"/>
              <a:gd name="T26" fmla="*/ 2 w 798"/>
              <a:gd name="T27" fmla="*/ 145 h 263"/>
              <a:gd name="T28" fmla="*/ 0 w 798"/>
              <a:gd name="T29" fmla="*/ 132 h 263"/>
              <a:gd name="T30" fmla="*/ 2 w 798"/>
              <a:gd name="T31" fmla="*/ 118 h 263"/>
              <a:gd name="T32" fmla="*/ 17 w 798"/>
              <a:gd name="T33" fmla="*/ 92 h 263"/>
              <a:gd name="T34" fmla="*/ 48 w 798"/>
              <a:gd name="T35" fmla="*/ 69 h 263"/>
              <a:gd name="T36" fmla="*/ 91 w 798"/>
              <a:gd name="T37" fmla="*/ 47 h 263"/>
              <a:gd name="T38" fmla="*/ 174 w 798"/>
              <a:gd name="T39" fmla="*/ 21 h 263"/>
              <a:gd name="T40" fmla="*/ 318 w 798"/>
              <a:gd name="T41" fmla="*/ 1 h 263"/>
              <a:gd name="T42" fmla="*/ 399 w 798"/>
              <a:gd name="T43" fmla="*/ 0 h 263"/>
              <a:gd name="T44" fmla="*/ 481 w 798"/>
              <a:gd name="T45" fmla="*/ 1 h 263"/>
              <a:gd name="T46" fmla="*/ 623 w 798"/>
              <a:gd name="T47" fmla="*/ 21 h 263"/>
              <a:gd name="T48" fmla="*/ 707 w 798"/>
              <a:gd name="T49" fmla="*/ 47 h 263"/>
              <a:gd name="T50" fmla="*/ 750 w 798"/>
              <a:gd name="T51" fmla="*/ 69 h 263"/>
              <a:gd name="T52" fmla="*/ 780 w 798"/>
              <a:gd name="T53" fmla="*/ 92 h 263"/>
              <a:gd name="T54" fmla="*/ 796 w 798"/>
              <a:gd name="T55" fmla="*/ 118 h 263"/>
              <a:gd name="T56" fmla="*/ 798 w 798"/>
              <a:gd name="T57" fmla="*/ 13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98" h="263">
                <a:moveTo>
                  <a:pt x="798" y="132"/>
                </a:moveTo>
                <a:lnTo>
                  <a:pt x="796" y="145"/>
                </a:lnTo>
                <a:lnTo>
                  <a:pt x="780" y="171"/>
                </a:lnTo>
                <a:lnTo>
                  <a:pt x="750" y="196"/>
                </a:lnTo>
                <a:lnTo>
                  <a:pt x="707" y="216"/>
                </a:lnTo>
                <a:lnTo>
                  <a:pt x="623" y="242"/>
                </a:lnTo>
                <a:lnTo>
                  <a:pt x="481" y="262"/>
                </a:lnTo>
                <a:lnTo>
                  <a:pt x="399" y="263"/>
                </a:lnTo>
                <a:lnTo>
                  <a:pt x="318" y="262"/>
                </a:lnTo>
                <a:lnTo>
                  <a:pt x="174" y="242"/>
                </a:lnTo>
                <a:lnTo>
                  <a:pt x="91" y="216"/>
                </a:lnTo>
                <a:lnTo>
                  <a:pt x="48" y="196"/>
                </a:lnTo>
                <a:lnTo>
                  <a:pt x="17" y="171"/>
                </a:lnTo>
                <a:lnTo>
                  <a:pt x="2" y="145"/>
                </a:lnTo>
                <a:lnTo>
                  <a:pt x="0" y="132"/>
                </a:lnTo>
                <a:lnTo>
                  <a:pt x="2" y="118"/>
                </a:lnTo>
                <a:lnTo>
                  <a:pt x="17" y="92"/>
                </a:lnTo>
                <a:lnTo>
                  <a:pt x="48" y="69"/>
                </a:lnTo>
                <a:lnTo>
                  <a:pt x="91" y="47"/>
                </a:lnTo>
                <a:lnTo>
                  <a:pt x="174" y="21"/>
                </a:lnTo>
                <a:lnTo>
                  <a:pt x="318" y="1"/>
                </a:lnTo>
                <a:lnTo>
                  <a:pt x="399" y="0"/>
                </a:lnTo>
                <a:lnTo>
                  <a:pt x="481" y="1"/>
                </a:lnTo>
                <a:lnTo>
                  <a:pt x="623" y="21"/>
                </a:lnTo>
                <a:lnTo>
                  <a:pt x="707" y="47"/>
                </a:lnTo>
                <a:lnTo>
                  <a:pt x="750" y="69"/>
                </a:lnTo>
                <a:lnTo>
                  <a:pt x="780" y="92"/>
                </a:lnTo>
                <a:lnTo>
                  <a:pt x="796" y="118"/>
                </a:lnTo>
                <a:lnTo>
                  <a:pt x="798" y="132"/>
                </a:lnTo>
                <a:close/>
              </a:path>
            </a:pathLst>
          </a:custGeom>
          <a:solidFill>
            <a:srgbClr val="121518"/>
          </a:solidFill>
          <a:ln>
            <a:noFill/>
          </a:ln>
        </p:spPr>
        <p:txBody>
          <a:bodyPr vert="horz" wrap="square" lIns="91440" tIns="45720" rIns="91440" bIns="45720" numCol="1" anchor="t" anchorCtr="0" compatLnSpc="1">
            <a:prstTxWarp prst="textNoShape">
              <a:avLst/>
            </a:prstTxWarp>
          </a:bodyPr>
          <a:lstStyle/>
          <a:p>
            <a:endParaRPr lang="en-US"/>
          </a:p>
        </p:txBody>
      </p:sp>
      <p:cxnSp>
        <p:nvCxnSpPr>
          <p:cNvPr id="29" name="Connector: Elbow 142">
            <a:extLst>
              <a:ext uri="{FF2B5EF4-FFF2-40B4-BE49-F238E27FC236}">
                <a16:creationId xmlns:a16="http://schemas.microsoft.com/office/drawing/2014/main" id="{E9D4A818-104E-4F16-BDC3-706082CD6542}"/>
              </a:ext>
            </a:extLst>
          </p:cNvPr>
          <p:cNvCxnSpPr>
            <a:cxnSpLocks/>
          </p:cNvCxnSpPr>
          <p:nvPr/>
        </p:nvCxnSpPr>
        <p:spPr>
          <a:xfrm>
            <a:off x="5288473" y="3491033"/>
            <a:ext cx="1430248" cy="965713"/>
          </a:xfrm>
          <a:prstGeom prst="bentConnector3">
            <a:avLst>
              <a:gd name="adj1" fmla="val 50000"/>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33" name="Group 54">
            <a:extLst>
              <a:ext uri="{FF2B5EF4-FFF2-40B4-BE49-F238E27FC236}">
                <a16:creationId xmlns:a16="http://schemas.microsoft.com/office/drawing/2014/main" id="{46118AC7-7C64-4E32-9CE9-4EA49C4E020A}"/>
              </a:ext>
            </a:extLst>
          </p:cNvPr>
          <p:cNvGrpSpPr/>
          <p:nvPr/>
        </p:nvGrpSpPr>
        <p:grpSpPr>
          <a:xfrm>
            <a:off x="6876511" y="4231829"/>
            <a:ext cx="3013436" cy="672101"/>
            <a:chOff x="1443690" y="1981312"/>
            <a:chExt cx="3582235" cy="746415"/>
          </a:xfrm>
        </p:grpSpPr>
        <p:sp>
          <p:nvSpPr>
            <p:cNvPr id="42" name="TextBox 55">
              <a:extLst>
                <a:ext uri="{FF2B5EF4-FFF2-40B4-BE49-F238E27FC236}">
                  <a16:creationId xmlns:a16="http://schemas.microsoft.com/office/drawing/2014/main" id="{09640551-1E2B-4C56-9ACF-52A928904531}"/>
                </a:ext>
              </a:extLst>
            </p:cNvPr>
            <p:cNvSpPr txBox="1"/>
            <p:nvPr/>
          </p:nvSpPr>
          <p:spPr>
            <a:xfrm>
              <a:off x="1474281" y="1981312"/>
              <a:ext cx="3551644" cy="478530"/>
            </a:xfrm>
            <a:prstGeom prst="rect">
              <a:avLst/>
            </a:prstGeom>
            <a:noFill/>
          </p:spPr>
          <p:txBody>
            <a:bodyPr wrap="square" lIns="0" tIns="0" rIns="0" bIns="0" rtlCol="0">
              <a:spAutoFit/>
            </a:bodyPr>
            <a:lstStyle/>
            <a:p>
              <a:r>
                <a:rPr lang="en-ZA" sz="2800">
                  <a:solidFill>
                    <a:schemeClr val="bg1"/>
                  </a:solidFill>
                  <a:latin typeface="Abadi Extra Light" panose="020B0204020104020204" pitchFamily="34" charset="0"/>
                </a:rPr>
                <a:t>SYSTEM DESIGN</a:t>
              </a:r>
            </a:p>
          </p:txBody>
        </p:sp>
        <p:sp>
          <p:nvSpPr>
            <p:cNvPr id="43" name="TextBox 57">
              <a:extLst>
                <a:ext uri="{FF2B5EF4-FFF2-40B4-BE49-F238E27FC236}">
                  <a16:creationId xmlns:a16="http://schemas.microsoft.com/office/drawing/2014/main" id="{D4BA2BF2-1694-464C-ACFF-B39B635A4DDD}"/>
                </a:ext>
              </a:extLst>
            </p:cNvPr>
            <p:cNvSpPr txBox="1"/>
            <p:nvPr/>
          </p:nvSpPr>
          <p:spPr>
            <a:xfrm>
              <a:off x="1443690" y="2456356"/>
              <a:ext cx="1463738" cy="271371"/>
            </a:xfrm>
            <a:prstGeom prst="rect">
              <a:avLst/>
            </a:prstGeom>
            <a:noFill/>
          </p:spPr>
          <p:txBody>
            <a:bodyPr wrap="square" lIns="0" tIns="0" rIns="0" bIns="0" rtlCol="0">
              <a:noAutofit/>
            </a:bodyPr>
            <a:lstStyle/>
            <a:p>
              <a:endParaRPr lang="en-ZA" sz="2800">
                <a:solidFill>
                  <a:schemeClr val="tx1">
                    <a:lumMod val="75000"/>
                    <a:lumOff val="25000"/>
                  </a:schemeClr>
                </a:solidFill>
              </a:endParaRPr>
            </a:p>
          </p:txBody>
        </p:sp>
      </p:grpSp>
      <p:sp>
        <p:nvSpPr>
          <p:cNvPr id="44" name="Rectangle 17">
            <a:extLst>
              <a:ext uri="{FF2B5EF4-FFF2-40B4-BE49-F238E27FC236}">
                <a16:creationId xmlns:a16="http://schemas.microsoft.com/office/drawing/2014/main" id="{D409869C-BCB6-49BE-9C34-4CECFEDB207B}"/>
              </a:ext>
            </a:extLst>
          </p:cNvPr>
          <p:cNvSpPr/>
          <p:nvPr/>
        </p:nvSpPr>
        <p:spPr>
          <a:xfrm>
            <a:off x="6679714" y="4208466"/>
            <a:ext cx="45719" cy="46622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377">
            <a:extLst>
              <a:ext uri="{FF2B5EF4-FFF2-40B4-BE49-F238E27FC236}">
                <a16:creationId xmlns:a16="http://schemas.microsoft.com/office/drawing/2014/main" id="{3592C36D-0D3B-4597-9BE4-E2475B949E75}"/>
              </a:ext>
            </a:extLst>
          </p:cNvPr>
          <p:cNvSpPr>
            <a:spLocks/>
          </p:cNvSpPr>
          <p:nvPr/>
        </p:nvSpPr>
        <p:spPr bwMode="auto">
          <a:xfrm flipH="1">
            <a:off x="2302053" y="4507987"/>
            <a:ext cx="1134014" cy="343859"/>
          </a:xfrm>
          <a:custGeom>
            <a:avLst/>
            <a:gdLst>
              <a:gd name="T0" fmla="*/ 798 w 798"/>
              <a:gd name="T1" fmla="*/ 132 h 263"/>
              <a:gd name="T2" fmla="*/ 796 w 798"/>
              <a:gd name="T3" fmla="*/ 145 h 263"/>
              <a:gd name="T4" fmla="*/ 780 w 798"/>
              <a:gd name="T5" fmla="*/ 171 h 263"/>
              <a:gd name="T6" fmla="*/ 750 w 798"/>
              <a:gd name="T7" fmla="*/ 196 h 263"/>
              <a:gd name="T8" fmla="*/ 707 w 798"/>
              <a:gd name="T9" fmla="*/ 216 h 263"/>
              <a:gd name="T10" fmla="*/ 623 w 798"/>
              <a:gd name="T11" fmla="*/ 242 h 263"/>
              <a:gd name="T12" fmla="*/ 481 w 798"/>
              <a:gd name="T13" fmla="*/ 262 h 263"/>
              <a:gd name="T14" fmla="*/ 399 w 798"/>
              <a:gd name="T15" fmla="*/ 263 h 263"/>
              <a:gd name="T16" fmla="*/ 318 w 798"/>
              <a:gd name="T17" fmla="*/ 262 h 263"/>
              <a:gd name="T18" fmla="*/ 174 w 798"/>
              <a:gd name="T19" fmla="*/ 242 h 263"/>
              <a:gd name="T20" fmla="*/ 91 w 798"/>
              <a:gd name="T21" fmla="*/ 216 h 263"/>
              <a:gd name="T22" fmla="*/ 48 w 798"/>
              <a:gd name="T23" fmla="*/ 196 h 263"/>
              <a:gd name="T24" fmla="*/ 17 w 798"/>
              <a:gd name="T25" fmla="*/ 171 h 263"/>
              <a:gd name="T26" fmla="*/ 2 w 798"/>
              <a:gd name="T27" fmla="*/ 145 h 263"/>
              <a:gd name="T28" fmla="*/ 0 w 798"/>
              <a:gd name="T29" fmla="*/ 132 h 263"/>
              <a:gd name="T30" fmla="*/ 2 w 798"/>
              <a:gd name="T31" fmla="*/ 118 h 263"/>
              <a:gd name="T32" fmla="*/ 17 w 798"/>
              <a:gd name="T33" fmla="*/ 92 h 263"/>
              <a:gd name="T34" fmla="*/ 48 w 798"/>
              <a:gd name="T35" fmla="*/ 69 h 263"/>
              <a:gd name="T36" fmla="*/ 91 w 798"/>
              <a:gd name="T37" fmla="*/ 47 h 263"/>
              <a:gd name="T38" fmla="*/ 174 w 798"/>
              <a:gd name="T39" fmla="*/ 21 h 263"/>
              <a:gd name="T40" fmla="*/ 318 w 798"/>
              <a:gd name="T41" fmla="*/ 1 h 263"/>
              <a:gd name="T42" fmla="*/ 399 w 798"/>
              <a:gd name="T43" fmla="*/ 0 h 263"/>
              <a:gd name="T44" fmla="*/ 481 w 798"/>
              <a:gd name="T45" fmla="*/ 1 h 263"/>
              <a:gd name="T46" fmla="*/ 623 w 798"/>
              <a:gd name="T47" fmla="*/ 21 h 263"/>
              <a:gd name="T48" fmla="*/ 707 w 798"/>
              <a:gd name="T49" fmla="*/ 47 h 263"/>
              <a:gd name="T50" fmla="*/ 750 w 798"/>
              <a:gd name="T51" fmla="*/ 69 h 263"/>
              <a:gd name="T52" fmla="*/ 780 w 798"/>
              <a:gd name="T53" fmla="*/ 92 h 263"/>
              <a:gd name="T54" fmla="*/ 796 w 798"/>
              <a:gd name="T55" fmla="*/ 118 h 263"/>
              <a:gd name="T56" fmla="*/ 798 w 798"/>
              <a:gd name="T57" fmla="*/ 13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98" h="263">
                <a:moveTo>
                  <a:pt x="798" y="132"/>
                </a:moveTo>
                <a:lnTo>
                  <a:pt x="796" y="145"/>
                </a:lnTo>
                <a:lnTo>
                  <a:pt x="780" y="171"/>
                </a:lnTo>
                <a:lnTo>
                  <a:pt x="750" y="196"/>
                </a:lnTo>
                <a:lnTo>
                  <a:pt x="707" y="216"/>
                </a:lnTo>
                <a:lnTo>
                  <a:pt x="623" y="242"/>
                </a:lnTo>
                <a:lnTo>
                  <a:pt x="481" y="262"/>
                </a:lnTo>
                <a:lnTo>
                  <a:pt x="399" y="263"/>
                </a:lnTo>
                <a:lnTo>
                  <a:pt x="318" y="262"/>
                </a:lnTo>
                <a:lnTo>
                  <a:pt x="174" y="242"/>
                </a:lnTo>
                <a:lnTo>
                  <a:pt x="91" y="216"/>
                </a:lnTo>
                <a:lnTo>
                  <a:pt x="48" y="196"/>
                </a:lnTo>
                <a:lnTo>
                  <a:pt x="17" y="171"/>
                </a:lnTo>
                <a:lnTo>
                  <a:pt x="2" y="145"/>
                </a:lnTo>
                <a:lnTo>
                  <a:pt x="0" y="132"/>
                </a:lnTo>
                <a:lnTo>
                  <a:pt x="2" y="118"/>
                </a:lnTo>
                <a:lnTo>
                  <a:pt x="17" y="92"/>
                </a:lnTo>
                <a:lnTo>
                  <a:pt x="48" y="69"/>
                </a:lnTo>
                <a:lnTo>
                  <a:pt x="91" y="47"/>
                </a:lnTo>
                <a:lnTo>
                  <a:pt x="174" y="21"/>
                </a:lnTo>
                <a:lnTo>
                  <a:pt x="318" y="1"/>
                </a:lnTo>
                <a:lnTo>
                  <a:pt x="399" y="0"/>
                </a:lnTo>
                <a:lnTo>
                  <a:pt x="481" y="1"/>
                </a:lnTo>
                <a:lnTo>
                  <a:pt x="623" y="21"/>
                </a:lnTo>
                <a:lnTo>
                  <a:pt x="707" y="47"/>
                </a:lnTo>
                <a:lnTo>
                  <a:pt x="750" y="69"/>
                </a:lnTo>
                <a:lnTo>
                  <a:pt x="780" y="92"/>
                </a:lnTo>
                <a:lnTo>
                  <a:pt x="796" y="118"/>
                </a:lnTo>
                <a:lnTo>
                  <a:pt x="798" y="132"/>
                </a:lnTo>
                <a:close/>
              </a:path>
            </a:pathLst>
          </a:custGeom>
          <a:solidFill>
            <a:srgbClr val="121518"/>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Rectangle 21">
            <a:extLst>
              <a:ext uri="{FF2B5EF4-FFF2-40B4-BE49-F238E27FC236}">
                <a16:creationId xmlns:a16="http://schemas.microsoft.com/office/drawing/2014/main" id="{AB84C592-9A59-46B7-9ECF-9AC1BAA61AB4}"/>
              </a:ext>
            </a:extLst>
          </p:cNvPr>
          <p:cNvSpPr/>
          <p:nvPr/>
        </p:nvSpPr>
        <p:spPr>
          <a:xfrm flipH="1">
            <a:off x="1476452" y="2296423"/>
            <a:ext cx="49405" cy="689704"/>
          </a:xfrm>
          <a:prstGeom prst="rect">
            <a:avLst/>
          </a:prstGeom>
          <a:solidFill>
            <a:srgbClr val="2E50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E508E"/>
              </a:solidFill>
            </a:endParaRPr>
          </a:p>
        </p:txBody>
      </p:sp>
      <p:cxnSp>
        <p:nvCxnSpPr>
          <p:cNvPr id="49" name="Connector: Elbow 142">
            <a:extLst>
              <a:ext uri="{FF2B5EF4-FFF2-40B4-BE49-F238E27FC236}">
                <a16:creationId xmlns:a16="http://schemas.microsoft.com/office/drawing/2014/main" id="{41F7CE43-3CA8-4D60-8EDC-FA7EE1CA5C12}"/>
              </a:ext>
            </a:extLst>
          </p:cNvPr>
          <p:cNvCxnSpPr>
            <a:cxnSpLocks/>
            <a:stCxn id="28" idx="3"/>
            <a:endCxn id="23" idx="27"/>
          </p:cNvCxnSpPr>
          <p:nvPr/>
        </p:nvCxnSpPr>
        <p:spPr>
          <a:xfrm>
            <a:off x="6576324" y="1515231"/>
            <a:ext cx="756340" cy="751693"/>
          </a:xfrm>
          <a:prstGeom prst="bentConnector3">
            <a:avLst>
              <a:gd name="adj1" fmla="val 92899"/>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11" name="Gruppo 10">
            <a:extLst>
              <a:ext uri="{FF2B5EF4-FFF2-40B4-BE49-F238E27FC236}">
                <a16:creationId xmlns:a16="http://schemas.microsoft.com/office/drawing/2014/main" id="{911A9904-2799-4284-AE95-C9BE1FDD00B7}"/>
              </a:ext>
            </a:extLst>
          </p:cNvPr>
          <p:cNvGrpSpPr/>
          <p:nvPr/>
        </p:nvGrpSpPr>
        <p:grpSpPr>
          <a:xfrm>
            <a:off x="9300891" y="1648842"/>
            <a:ext cx="2951763" cy="2036740"/>
            <a:chOff x="9300891" y="1648842"/>
            <a:chExt cx="2951763" cy="2036740"/>
          </a:xfrm>
        </p:grpSpPr>
        <p:sp>
          <p:nvSpPr>
            <p:cNvPr id="32" name="Rectangle 21">
              <a:extLst>
                <a:ext uri="{FF2B5EF4-FFF2-40B4-BE49-F238E27FC236}">
                  <a16:creationId xmlns:a16="http://schemas.microsoft.com/office/drawing/2014/main" id="{702A72BA-958C-4505-82E2-7C9D388CB508}"/>
                </a:ext>
              </a:extLst>
            </p:cNvPr>
            <p:cNvSpPr/>
            <p:nvPr/>
          </p:nvSpPr>
          <p:spPr>
            <a:xfrm flipH="1">
              <a:off x="9639971" y="1745681"/>
              <a:ext cx="45719" cy="689704"/>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1" name="Group 54">
              <a:extLst>
                <a:ext uri="{FF2B5EF4-FFF2-40B4-BE49-F238E27FC236}">
                  <a16:creationId xmlns:a16="http://schemas.microsoft.com/office/drawing/2014/main" id="{F96350D7-BC5C-4C52-8490-216733FCACDF}"/>
                </a:ext>
              </a:extLst>
            </p:cNvPr>
            <p:cNvGrpSpPr/>
            <p:nvPr/>
          </p:nvGrpSpPr>
          <p:grpSpPr>
            <a:xfrm>
              <a:off x="9300891" y="1648842"/>
              <a:ext cx="2951763" cy="2036740"/>
              <a:chOff x="1443690" y="690987"/>
              <a:chExt cx="3009127" cy="2036740"/>
            </a:xfrm>
          </p:grpSpPr>
          <p:sp>
            <p:nvSpPr>
              <p:cNvPr id="52" name="TextBox 55">
                <a:extLst>
                  <a:ext uri="{FF2B5EF4-FFF2-40B4-BE49-F238E27FC236}">
                    <a16:creationId xmlns:a16="http://schemas.microsoft.com/office/drawing/2014/main" id="{ED7F015A-C89E-45B6-B4B7-F454D4D6C541}"/>
                  </a:ext>
                </a:extLst>
              </p:cNvPr>
              <p:cNvSpPr txBox="1"/>
              <p:nvPr/>
            </p:nvSpPr>
            <p:spPr>
              <a:xfrm>
                <a:off x="1941209" y="690987"/>
                <a:ext cx="2511608" cy="861774"/>
              </a:xfrm>
              <a:prstGeom prst="rect">
                <a:avLst/>
              </a:prstGeom>
              <a:noFill/>
            </p:spPr>
            <p:txBody>
              <a:bodyPr wrap="square" lIns="0" tIns="0" rIns="0" bIns="0" rtlCol="0">
                <a:spAutoFit/>
              </a:bodyPr>
              <a:lstStyle/>
              <a:p>
                <a:r>
                  <a:rPr lang="en-ZA" sz="2500">
                    <a:solidFill>
                      <a:schemeClr val="bg1"/>
                    </a:solidFill>
                    <a:latin typeface="Abadi Extra Light" panose="020B0204020104020204" pitchFamily="34" charset="0"/>
                  </a:rPr>
                  <a:t>IMPLEMENTATION</a:t>
                </a:r>
                <a:r>
                  <a:rPr lang="en-ZA" sz="2800">
                    <a:solidFill>
                      <a:schemeClr val="bg1"/>
                    </a:solidFill>
                    <a:latin typeface="Abadi Extra Light" panose="020B0204020104020204" pitchFamily="34" charset="0"/>
                  </a:rPr>
                  <a:t> &amp; TESTING</a:t>
                </a:r>
              </a:p>
            </p:txBody>
          </p:sp>
          <p:sp>
            <p:nvSpPr>
              <p:cNvPr id="53" name="TextBox 57">
                <a:extLst>
                  <a:ext uri="{FF2B5EF4-FFF2-40B4-BE49-F238E27FC236}">
                    <a16:creationId xmlns:a16="http://schemas.microsoft.com/office/drawing/2014/main" id="{47AB01C3-5358-4054-B2BC-CBAE37002235}"/>
                  </a:ext>
                </a:extLst>
              </p:cNvPr>
              <p:cNvSpPr txBox="1"/>
              <p:nvPr/>
            </p:nvSpPr>
            <p:spPr>
              <a:xfrm>
                <a:off x="1443690" y="2456356"/>
                <a:ext cx="1463738" cy="271371"/>
              </a:xfrm>
              <a:prstGeom prst="rect">
                <a:avLst/>
              </a:prstGeom>
              <a:noFill/>
            </p:spPr>
            <p:txBody>
              <a:bodyPr wrap="square" lIns="0" tIns="0" rIns="0" bIns="0" rtlCol="0">
                <a:noAutofit/>
              </a:bodyPr>
              <a:lstStyle/>
              <a:p>
                <a:endParaRPr lang="en-ZA" sz="1000">
                  <a:solidFill>
                    <a:schemeClr val="tx1">
                      <a:lumMod val="75000"/>
                      <a:lumOff val="25000"/>
                    </a:schemeClr>
                  </a:solidFill>
                </a:endParaRPr>
              </a:p>
            </p:txBody>
          </p:sp>
        </p:grpSp>
      </p:grpSp>
      <mc:AlternateContent xmlns:mc="http://schemas.openxmlformats.org/markup-compatibility/2006" xmlns:pslz="http://schemas.microsoft.com/office/powerpoint/2016/slidezoom">
        <mc:Choice Requires="pslz">
          <p:graphicFrame>
            <p:nvGraphicFramePr>
              <p:cNvPr id="3" name="Anteprima della diapositiva 2">
                <a:extLst>
                  <a:ext uri="{FF2B5EF4-FFF2-40B4-BE49-F238E27FC236}">
                    <a16:creationId xmlns:a16="http://schemas.microsoft.com/office/drawing/2014/main" id="{F8821C92-CD12-4DCC-AD5D-ACFC475CA066}"/>
                  </a:ext>
                </a:extLst>
              </p:cNvPr>
              <p:cNvGraphicFramePr>
                <a:graphicFrameLocks noChangeAspect="1"/>
              </p:cNvGraphicFramePr>
              <p:nvPr>
                <p:extLst>
                  <p:ext uri="{D42A27DB-BD31-4B8C-83A1-F6EECF244321}">
                    <p14:modId xmlns:p14="http://schemas.microsoft.com/office/powerpoint/2010/main" val="2567106310"/>
                  </p:ext>
                </p:extLst>
              </p:nvPr>
            </p:nvGraphicFramePr>
            <p:xfrm>
              <a:off x="5957354" y="2986127"/>
              <a:ext cx="344254" cy="244602"/>
            </p:xfrm>
            <a:graphic>
              <a:graphicData uri="http://schemas.microsoft.com/office/powerpoint/2016/slidezoom">
                <pslz:sldZm>
                  <pslz:sldZmObj sldId="275" cId="1656257560">
                    <pslz:zmPr id="{6FDCD601-1655-43A9-A631-DCB4359140CC}" returnToParent="0" imageType="cover" transitionDur="1000">
                      <p166:blipFill xmlns:p166="http://schemas.microsoft.com/office/powerpoint/2016/6/main">
                        <a:blip r:embed="rId2">
                          <a:extLst>
                            <a:ext uri="{28A0092B-C50C-407E-A947-70E740481C1C}">
                              <a14:useLocalDpi xmlns:a14="http://schemas.microsoft.com/office/drawing/2010/main" val="0"/>
                            </a:ext>
                          </a:extLst>
                        </a:blip>
                        <a:stretch>
                          <a:fillRect/>
                        </a:stretch>
                      </p166:blipFill>
                      <p166:spPr xmlns:p166="http://schemas.microsoft.com/office/powerpoint/2016/6/main">
                        <a:xfrm>
                          <a:off x="0" y="0"/>
                          <a:ext cx="344254" cy="244602"/>
                        </a:xfrm>
                        <a:prstGeom prst="rect">
                          <a:avLst/>
                        </a:prstGeom>
                        <a:ln w="3175">
                          <a:noFill/>
                        </a:ln>
                      </p166:spPr>
                    </pslz:zmPr>
                  </pslz:sldZmObj>
                </pslz:sldZm>
              </a:graphicData>
            </a:graphic>
          </p:graphicFrame>
        </mc:Choice>
        <mc:Fallback xmlns="">
          <p:pic>
            <p:nvPicPr>
              <p:cNvPr id="3" name="Anteprima della diapositiva 2">
                <a:hlinkClick r:id="rId3" action="ppaction://hlinksldjump"/>
                <a:extLst>
                  <a:ext uri="{FF2B5EF4-FFF2-40B4-BE49-F238E27FC236}">
                    <a16:creationId xmlns:a16="http://schemas.microsoft.com/office/drawing/2014/main" id="{F8821C92-CD12-4DCC-AD5D-ACFC475CA066}"/>
                  </a:ext>
                </a:extLst>
              </p:cNvPr>
              <p:cNvPicPr>
                <a:picLocks noGrp="1" noRot="1" noChangeAspect="1" noMove="1" noResize="1" noEditPoints="1" noAdjustHandles="1" noChangeArrowheads="1" noChangeShapeType="1"/>
              </p:cNvPicPr>
              <p:nvPr/>
            </p:nvPicPr>
            <p:blipFill>
              <a:blip r:embed="rId4">
                <a:extLst>
                  <a:ext uri="{28A0092B-C50C-407E-A947-70E740481C1C}">
                    <a14:useLocalDpi xmlns:a14="http://schemas.microsoft.com/office/drawing/2010/main" val="0"/>
                  </a:ext>
                </a:extLst>
              </a:blip>
              <a:stretch>
                <a:fillRect/>
              </a:stretch>
            </p:blipFill>
            <p:spPr>
              <a:xfrm>
                <a:off x="5957354" y="2986127"/>
                <a:ext cx="344254" cy="244602"/>
              </a:xfrm>
              <a:prstGeom prst="rect">
                <a:avLst/>
              </a:prstGeom>
              <a:ln w="3175">
                <a:noFill/>
              </a:ln>
            </p:spPr>
          </p:pic>
        </mc:Fallback>
      </mc:AlternateContent>
      <p:pic>
        <p:nvPicPr>
          <p:cNvPr id="1026" name="Picture 2" descr="Puntina Da Disegno Spingere Il - Grafica vettoriale gratuita su Pixabay">
            <a:extLst>
              <a:ext uri="{FF2B5EF4-FFF2-40B4-BE49-F238E27FC236}">
                <a16:creationId xmlns:a16="http://schemas.microsoft.com/office/drawing/2014/main" id="{B7234DC5-0196-4399-A9C6-C54372A4277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127263" flipH="1">
            <a:off x="5829023" y="2056576"/>
            <a:ext cx="1753875" cy="16496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299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afterEffect">
                                  <p:stCondLst>
                                    <p:cond delay="0"/>
                                  </p:stCondLst>
                                  <p:childTnLst>
                                    <p:animEffect transition="out" filter="fade">
                                      <p:cBhvr>
                                        <p:cTn id="6" dur="600" tmFilter="0, 0; .2, .5; .8, .5; 1, 0"/>
                                        <p:tgtEl>
                                          <p:spTgt spid="19"/>
                                        </p:tgtEl>
                                      </p:cBhvr>
                                    </p:animEffect>
                                    <p:animScale>
                                      <p:cBhvr>
                                        <p:cTn id="7" dur="300" autoRev="1" fill="hold"/>
                                        <p:tgtEl>
                                          <p:spTgt spid="19"/>
                                        </p:tgtEl>
                                      </p:cBhvr>
                                      <p:by x="105000" y="105000"/>
                                    </p:animScale>
                                  </p:childTnLst>
                                </p:cTn>
                              </p:par>
                              <p:par>
                                <p:cTn id="8" presetID="42" presetClass="entr" presetSubtype="0" fill="hold"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1000"/>
                                        <p:tgtEl>
                                          <p:spTgt spid="31"/>
                                        </p:tgtEl>
                                      </p:cBhvr>
                                    </p:animEffect>
                                    <p:anim calcmode="lin" valueType="num">
                                      <p:cBhvr>
                                        <p:cTn id="11" dur="1000" fill="hold"/>
                                        <p:tgtEl>
                                          <p:spTgt spid="31"/>
                                        </p:tgtEl>
                                        <p:attrNameLst>
                                          <p:attrName>ppt_x</p:attrName>
                                        </p:attrNameLst>
                                      </p:cBhvr>
                                      <p:tavLst>
                                        <p:tav tm="0">
                                          <p:val>
                                            <p:strVal val="#ppt_x"/>
                                          </p:val>
                                        </p:tav>
                                        <p:tav tm="100000">
                                          <p:val>
                                            <p:strVal val="#ppt_x"/>
                                          </p:val>
                                        </p:tav>
                                      </p:tavLst>
                                    </p:anim>
                                    <p:anim calcmode="lin" valueType="num">
                                      <p:cBhvr>
                                        <p:cTn id="12" dur="1000" fill="hold"/>
                                        <p:tgtEl>
                                          <p:spTgt spid="31"/>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1000"/>
                                        <p:tgtEl>
                                          <p:spTgt spid="24"/>
                                        </p:tgtEl>
                                      </p:cBhvr>
                                    </p:animEffect>
                                    <p:anim calcmode="lin" valueType="num">
                                      <p:cBhvr>
                                        <p:cTn id="16" dur="1000" fill="hold"/>
                                        <p:tgtEl>
                                          <p:spTgt spid="24"/>
                                        </p:tgtEl>
                                        <p:attrNameLst>
                                          <p:attrName>ppt_x</p:attrName>
                                        </p:attrNameLst>
                                      </p:cBhvr>
                                      <p:tavLst>
                                        <p:tav tm="0">
                                          <p:val>
                                            <p:strVal val="#ppt_x"/>
                                          </p:val>
                                        </p:tav>
                                        <p:tav tm="100000">
                                          <p:val>
                                            <p:strVal val="#ppt_x"/>
                                          </p:val>
                                        </p:tav>
                                      </p:tavLst>
                                    </p:anim>
                                    <p:anim calcmode="lin" valueType="num">
                                      <p:cBhvr>
                                        <p:cTn id="17" dur="1000" fill="hold"/>
                                        <p:tgtEl>
                                          <p:spTgt spid="24"/>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1000"/>
                                        <p:tgtEl>
                                          <p:spTgt spid="11"/>
                                        </p:tgtEl>
                                      </p:cBhvr>
                                    </p:animEffect>
                                    <p:anim calcmode="lin" valueType="num">
                                      <p:cBhvr>
                                        <p:cTn id="21" dur="1000" fill="hold"/>
                                        <p:tgtEl>
                                          <p:spTgt spid="11"/>
                                        </p:tgtEl>
                                        <p:attrNameLst>
                                          <p:attrName>ppt_x</p:attrName>
                                        </p:attrNameLst>
                                      </p:cBhvr>
                                      <p:tavLst>
                                        <p:tav tm="0">
                                          <p:val>
                                            <p:strVal val="#ppt_x"/>
                                          </p:val>
                                        </p:tav>
                                        <p:tav tm="100000">
                                          <p:val>
                                            <p:strVal val="#ppt_x"/>
                                          </p:val>
                                        </p:tav>
                                      </p:tavLst>
                                    </p:anim>
                                    <p:anim calcmode="lin" valueType="num">
                                      <p:cBhvr>
                                        <p:cTn id="22" dur="1000" fill="hold"/>
                                        <p:tgtEl>
                                          <p:spTgt spid="11"/>
                                        </p:tgtEl>
                                        <p:attrNameLst>
                                          <p:attrName>ppt_y</p:attrName>
                                        </p:attrNameLst>
                                      </p:cBhvr>
                                      <p:tavLst>
                                        <p:tav tm="0">
                                          <p:val>
                                            <p:strVal val="#ppt_y+.1"/>
                                          </p:val>
                                        </p:tav>
                                        <p:tav tm="100000">
                                          <p:val>
                                            <p:strVal val="#ppt_y"/>
                                          </p:val>
                                        </p:tav>
                                      </p:tavLst>
                                    </p:anim>
                                  </p:childTnLst>
                                </p:cTn>
                              </p:par>
                            </p:childTnLst>
                          </p:cTn>
                        </p:par>
                        <p:par>
                          <p:cTn id="23" fill="hold">
                            <p:stCondLst>
                              <p:cond delay="1000"/>
                            </p:stCondLst>
                            <p:childTnLst>
                              <p:par>
                                <p:cTn id="24" presetID="10" presetClass="entr" presetSubtype="0" fill="hold" nodeType="after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500"/>
                                        <p:tgtEl>
                                          <p:spTgt spid="3"/>
                                        </p:tgtEl>
                                      </p:cBhvr>
                                    </p:animEffect>
                                  </p:childTnLst>
                                </p:cTn>
                              </p:par>
                            </p:childTnLst>
                          </p:cTn>
                        </p:par>
                      </p:childTnLst>
                    </p:cTn>
                  </p:par>
                  <p:par>
                    <p:cTn id="27" fill="hold">
                      <p:stCondLst>
                        <p:cond delay="indefinite"/>
                      </p:stCondLst>
                      <p:childTnLst>
                        <p:par>
                          <p:cTn id="28" fill="hold">
                            <p:stCondLst>
                              <p:cond delay="0"/>
                            </p:stCondLst>
                            <p:childTnLst>
                              <p:par>
                                <p:cTn id="29" presetID="2" presetClass="entr" presetSubtype="9" fill="hold" nodeType="clickEffect">
                                  <p:stCondLst>
                                    <p:cond delay="0"/>
                                  </p:stCondLst>
                                  <p:childTnLst>
                                    <p:set>
                                      <p:cBhvr>
                                        <p:cTn id="30" dur="1" fill="hold">
                                          <p:stCondLst>
                                            <p:cond delay="0"/>
                                          </p:stCondLst>
                                        </p:cTn>
                                        <p:tgtEl>
                                          <p:spTgt spid="1026"/>
                                        </p:tgtEl>
                                        <p:attrNameLst>
                                          <p:attrName>style.visibility</p:attrName>
                                        </p:attrNameLst>
                                      </p:cBhvr>
                                      <p:to>
                                        <p:strVal val="visible"/>
                                      </p:to>
                                    </p:set>
                                    <p:anim calcmode="lin" valueType="num">
                                      <p:cBhvr additive="base">
                                        <p:cTn id="31" dur="100" fill="hold"/>
                                        <p:tgtEl>
                                          <p:spTgt spid="1026"/>
                                        </p:tgtEl>
                                        <p:attrNameLst>
                                          <p:attrName>ppt_x</p:attrName>
                                        </p:attrNameLst>
                                      </p:cBhvr>
                                      <p:tavLst>
                                        <p:tav tm="0">
                                          <p:val>
                                            <p:strVal val="0-#ppt_w/2"/>
                                          </p:val>
                                        </p:tav>
                                        <p:tav tm="100000">
                                          <p:val>
                                            <p:strVal val="#ppt_x"/>
                                          </p:val>
                                        </p:tav>
                                      </p:tavLst>
                                    </p:anim>
                                    <p:anim calcmode="lin" valueType="num">
                                      <p:cBhvr additive="base">
                                        <p:cTn id="32" dur="100" fill="hold"/>
                                        <p:tgtEl>
                                          <p:spTgt spid="102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5460722-AD0F-482C-ADB0-0350878935F4}"/>
              </a:ext>
            </a:extLst>
          </p:cNvPr>
          <p:cNvSpPr>
            <a:spLocks noGrp="1"/>
          </p:cNvSpPr>
          <p:nvPr>
            <p:ph type="title"/>
          </p:nvPr>
        </p:nvSpPr>
        <p:spPr>
          <a:xfrm>
            <a:off x="1027471" y="1985617"/>
            <a:ext cx="10058400" cy="1450757"/>
          </a:xfrm>
        </p:spPr>
        <p:txBody>
          <a:bodyPr/>
          <a:lstStyle/>
          <a:p>
            <a:r>
              <a:rPr lang="it-IT"/>
              <a:t>Sommario</a:t>
            </a:r>
          </a:p>
        </p:txBody>
      </p:sp>
      <p:sp>
        <p:nvSpPr>
          <p:cNvPr id="4" name="Rettangolo 3">
            <a:extLst>
              <a:ext uri="{FF2B5EF4-FFF2-40B4-BE49-F238E27FC236}">
                <a16:creationId xmlns:a16="http://schemas.microsoft.com/office/drawing/2014/main" id="{7034D5BC-3097-4BBF-8102-ABC353C0C3F9}"/>
              </a:ext>
            </a:extLst>
          </p:cNvPr>
          <p:cNvSpPr/>
          <p:nvPr/>
        </p:nvSpPr>
        <p:spPr>
          <a:xfrm>
            <a:off x="1106129" y="1533378"/>
            <a:ext cx="10879545" cy="6170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 name="Segnaposto contenuto 2">
            <a:extLst>
              <a:ext uri="{FF2B5EF4-FFF2-40B4-BE49-F238E27FC236}">
                <a16:creationId xmlns:a16="http://schemas.microsoft.com/office/drawing/2014/main" id="{0662BE7B-5546-4406-B70A-7802E390F486}"/>
              </a:ext>
            </a:extLst>
          </p:cNvPr>
          <p:cNvSpPr>
            <a:spLocks noGrp="1"/>
          </p:cNvSpPr>
          <p:nvPr>
            <p:ph idx="1"/>
          </p:nvPr>
        </p:nvSpPr>
        <p:spPr>
          <a:xfrm>
            <a:off x="6545901" y="1533378"/>
            <a:ext cx="10058400" cy="3760891"/>
          </a:xfrm>
        </p:spPr>
        <p:txBody>
          <a:bodyPr>
            <a:normAutofit/>
          </a:bodyPr>
          <a:lstStyle/>
          <a:p>
            <a:pPr marL="0" indent="0">
              <a:buNone/>
            </a:pPr>
            <a:r>
              <a:rPr lang="it-IT" sz="1800">
                <a:solidFill>
                  <a:schemeClr val="tx1"/>
                </a:solidFill>
              </a:rPr>
              <a:t>Introduzione </a:t>
            </a:r>
          </a:p>
          <a:p>
            <a:pPr marL="0" indent="0">
              <a:buNone/>
            </a:pPr>
            <a:r>
              <a:rPr lang="it-IT" sz="1800">
                <a:solidFill>
                  <a:schemeClr val="tx1"/>
                </a:solidFill>
              </a:rPr>
              <a:t>Object Design Trade-</a:t>
            </a:r>
            <a:r>
              <a:rPr lang="it-IT" sz="1800" err="1">
                <a:solidFill>
                  <a:schemeClr val="tx1"/>
                </a:solidFill>
              </a:rPr>
              <a:t>offs</a:t>
            </a:r>
            <a:endParaRPr lang="it-IT" sz="1800">
              <a:solidFill>
                <a:schemeClr val="tx1"/>
              </a:solidFill>
            </a:endParaRPr>
          </a:p>
          <a:p>
            <a:pPr marL="0" indent="0">
              <a:buNone/>
            </a:pPr>
            <a:r>
              <a:rPr lang="it-IT" sz="1800">
                <a:solidFill>
                  <a:schemeClr val="tx1"/>
                </a:solidFill>
              </a:rPr>
              <a:t> Architettura scelta (packages)</a:t>
            </a:r>
          </a:p>
          <a:p>
            <a:pPr marL="0" indent="0">
              <a:buNone/>
            </a:pPr>
            <a:r>
              <a:rPr lang="it-IT" sz="1800">
                <a:solidFill>
                  <a:schemeClr val="tx1"/>
                </a:solidFill>
              </a:rPr>
              <a:t> Design Pattern</a:t>
            </a:r>
          </a:p>
          <a:p>
            <a:pPr marL="0" indent="0">
              <a:buNone/>
            </a:pPr>
            <a:r>
              <a:rPr lang="it-IT" sz="1800">
                <a:solidFill>
                  <a:schemeClr val="tx1"/>
                </a:solidFill>
              </a:rPr>
              <a:t> Implementazione</a:t>
            </a:r>
          </a:p>
          <a:p>
            <a:pPr marL="0" indent="0">
              <a:buNone/>
            </a:pPr>
            <a:r>
              <a:rPr lang="it-IT" sz="1800">
                <a:solidFill>
                  <a:schemeClr val="tx1"/>
                </a:solidFill>
              </a:rPr>
              <a:t> Testing (unità, integrazione, sistema)</a:t>
            </a:r>
          </a:p>
          <a:p>
            <a:pPr marL="0" indent="0">
              <a:buNone/>
            </a:pPr>
            <a:r>
              <a:rPr lang="it-IT" sz="1800">
                <a:solidFill>
                  <a:schemeClr val="tx1"/>
                </a:solidFill>
              </a:rPr>
              <a:t> Demo</a:t>
            </a:r>
          </a:p>
        </p:txBody>
      </p:sp>
      <p:cxnSp>
        <p:nvCxnSpPr>
          <p:cNvPr id="6" name="Connettore diritto 5">
            <a:extLst>
              <a:ext uri="{FF2B5EF4-FFF2-40B4-BE49-F238E27FC236}">
                <a16:creationId xmlns:a16="http://schemas.microsoft.com/office/drawing/2014/main" id="{D2B86D53-84A7-45DA-AD46-0AC6F19E2063}"/>
              </a:ext>
            </a:extLst>
          </p:cNvPr>
          <p:cNvCxnSpPr/>
          <p:nvPr/>
        </p:nvCxnSpPr>
        <p:spPr>
          <a:xfrm>
            <a:off x="5722374" y="1463521"/>
            <a:ext cx="0" cy="3362632"/>
          </a:xfrm>
          <a:prstGeom prst="line">
            <a:avLst/>
          </a:prstGeom>
        </p:spPr>
        <p:style>
          <a:lnRef idx="1">
            <a:schemeClr val="dk1"/>
          </a:lnRef>
          <a:fillRef idx="0">
            <a:schemeClr val="dk1"/>
          </a:fillRef>
          <a:effectRef idx="0">
            <a:schemeClr val="dk1"/>
          </a:effectRef>
          <a:fontRef idx="minor">
            <a:schemeClr val="tx1"/>
          </a:fontRef>
        </p:style>
      </p:cxnSp>
      <p:sp>
        <p:nvSpPr>
          <p:cNvPr id="10" name="Segno di sottrazione 9">
            <a:extLst>
              <a:ext uri="{FF2B5EF4-FFF2-40B4-BE49-F238E27FC236}">
                <a16:creationId xmlns:a16="http://schemas.microsoft.com/office/drawing/2014/main" id="{4067DB5B-4AAE-4FA1-84E4-D83333BB6BA2}"/>
              </a:ext>
            </a:extLst>
          </p:cNvPr>
          <p:cNvSpPr/>
          <p:nvPr/>
        </p:nvSpPr>
        <p:spPr>
          <a:xfrm>
            <a:off x="6104658" y="1675570"/>
            <a:ext cx="306190" cy="77701"/>
          </a:xfrm>
          <a:prstGeom prst="mathMinus">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4" name="Segno di sottrazione 13">
            <a:extLst>
              <a:ext uri="{FF2B5EF4-FFF2-40B4-BE49-F238E27FC236}">
                <a16:creationId xmlns:a16="http://schemas.microsoft.com/office/drawing/2014/main" id="{4B677716-84AD-4F0E-92A3-809BF606E36A}"/>
              </a:ext>
            </a:extLst>
          </p:cNvPr>
          <p:cNvSpPr/>
          <p:nvPr/>
        </p:nvSpPr>
        <p:spPr>
          <a:xfrm>
            <a:off x="6103943" y="2166985"/>
            <a:ext cx="314848" cy="95088"/>
          </a:xfrm>
          <a:prstGeom prst="mathMinus">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Segno di sottrazione 14">
            <a:extLst>
              <a:ext uri="{FF2B5EF4-FFF2-40B4-BE49-F238E27FC236}">
                <a16:creationId xmlns:a16="http://schemas.microsoft.com/office/drawing/2014/main" id="{B65D5FD5-ACFA-4AFE-BE24-93F7DF4335F5}"/>
              </a:ext>
            </a:extLst>
          </p:cNvPr>
          <p:cNvSpPr/>
          <p:nvPr/>
        </p:nvSpPr>
        <p:spPr>
          <a:xfrm>
            <a:off x="6103943" y="2659206"/>
            <a:ext cx="325636" cy="70748"/>
          </a:xfrm>
          <a:prstGeom prst="mathMinus">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Segno di sottrazione 15">
            <a:extLst>
              <a:ext uri="{FF2B5EF4-FFF2-40B4-BE49-F238E27FC236}">
                <a16:creationId xmlns:a16="http://schemas.microsoft.com/office/drawing/2014/main" id="{039A736A-0BA8-4303-809A-0A695B0C6E92}"/>
              </a:ext>
            </a:extLst>
          </p:cNvPr>
          <p:cNvSpPr/>
          <p:nvPr/>
        </p:nvSpPr>
        <p:spPr>
          <a:xfrm>
            <a:off x="6096000" y="3109463"/>
            <a:ext cx="325633" cy="70748"/>
          </a:xfrm>
          <a:prstGeom prst="mathMinus">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7" name="Segno di sottrazione 16">
            <a:extLst>
              <a:ext uri="{FF2B5EF4-FFF2-40B4-BE49-F238E27FC236}">
                <a16:creationId xmlns:a16="http://schemas.microsoft.com/office/drawing/2014/main" id="{5697278C-93CF-4629-A4A2-CDD009FFBC94}"/>
              </a:ext>
            </a:extLst>
          </p:cNvPr>
          <p:cNvSpPr/>
          <p:nvPr/>
        </p:nvSpPr>
        <p:spPr>
          <a:xfrm>
            <a:off x="6103943" y="3626116"/>
            <a:ext cx="337196" cy="83928"/>
          </a:xfrm>
          <a:prstGeom prst="mathMinus">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8" name="Segno di sottrazione 17">
            <a:extLst>
              <a:ext uri="{FF2B5EF4-FFF2-40B4-BE49-F238E27FC236}">
                <a16:creationId xmlns:a16="http://schemas.microsoft.com/office/drawing/2014/main" id="{C4AC64B6-81C8-4ED9-B67E-68526F1F0648}"/>
              </a:ext>
            </a:extLst>
          </p:cNvPr>
          <p:cNvSpPr/>
          <p:nvPr/>
        </p:nvSpPr>
        <p:spPr>
          <a:xfrm>
            <a:off x="6103943" y="4101889"/>
            <a:ext cx="337196" cy="83927"/>
          </a:xfrm>
          <a:prstGeom prst="mathMinus">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9" name="Segno di sottrazione 18">
            <a:extLst>
              <a:ext uri="{FF2B5EF4-FFF2-40B4-BE49-F238E27FC236}">
                <a16:creationId xmlns:a16="http://schemas.microsoft.com/office/drawing/2014/main" id="{2AF3A423-C19A-4453-B150-FD3FB8EEDBC3}"/>
              </a:ext>
            </a:extLst>
          </p:cNvPr>
          <p:cNvSpPr/>
          <p:nvPr/>
        </p:nvSpPr>
        <p:spPr>
          <a:xfrm>
            <a:off x="6107456" y="4581608"/>
            <a:ext cx="337195" cy="83927"/>
          </a:xfrm>
          <a:prstGeom prst="mathMinus">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1656257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1000"/>
                                        <p:tgtEl>
                                          <p:spTgt spid="10"/>
                                        </p:tgtEl>
                                      </p:cBhvr>
                                    </p:animEffect>
                                    <p:anim calcmode="lin" valueType="num">
                                      <p:cBhvr>
                                        <p:cTn id="20" dur="1000" fill="hold"/>
                                        <p:tgtEl>
                                          <p:spTgt spid="10"/>
                                        </p:tgtEl>
                                        <p:attrNameLst>
                                          <p:attrName>ppt_x</p:attrName>
                                        </p:attrNameLst>
                                      </p:cBhvr>
                                      <p:tavLst>
                                        <p:tav tm="0">
                                          <p:val>
                                            <p:strVal val="#ppt_x"/>
                                          </p:val>
                                        </p:tav>
                                        <p:tav tm="100000">
                                          <p:val>
                                            <p:strVal val="#ppt_x"/>
                                          </p:val>
                                        </p:tav>
                                      </p:tavLst>
                                    </p:anim>
                                    <p:anim calcmode="lin" valueType="num">
                                      <p:cBhvr>
                                        <p:cTn id="21"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xEl>
                                              <p:pRg st="1" end="1"/>
                                            </p:txEl>
                                          </p:spTgt>
                                        </p:tgtEl>
                                        <p:attrNameLst>
                                          <p:attrName>style.visibility</p:attrName>
                                        </p:attrNameLst>
                                      </p:cBhvr>
                                      <p:to>
                                        <p:strVal val="visible"/>
                                      </p:to>
                                    </p:set>
                                    <p:animEffect transition="in" filter="fade">
                                      <p:cBhvr>
                                        <p:cTn id="26" dur="1000"/>
                                        <p:tgtEl>
                                          <p:spTgt spid="3">
                                            <p:txEl>
                                              <p:pRg st="1" end="1"/>
                                            </p:txEl>
                                          </p:spTgt>
                                        </p:tgtEl>
                                      </p:cBhvr>
                                    </p:animEffect>
                                    <p:anim calcmode="lin" valueType="num">
                                      <p:cBhvr>
                                        <p:cTn id="27"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1000"/>
                                        <p:tgtEl>
                                          <p:spTgt spid="14"/>
                                        </p:tgtEl>
                                      </p:cBhvr>
                                    </p:animEffect>
                                    <p:anim calcmode="lin" valueType="num">
                                      <p:cBhvr>
                                        <p:cTn id="32" dur="1000" fill="hold"/>
                                        <p:tgtEl>
                                          <p:spTgt spid="14"/>
                                        </p:tgtEl>
                                        <p:attrNameLst>
                                          <p:attrName>ppt_x</p:attrName>
                                        </p:attrNameLst>
                                      </p:cBhvr>
                                      <p:tavLst>
                                        <p:tav tm="0">
                                          <p:val>
                                            <p:strVal val="#ppt_x"/>
                                          </p:val>
                                        </p:tav>
                                        <p:tav tm="100000">
                                          <p:val>
                                            <p:strVal val="#ppt_x"/>
                                          </p:val>
                                        </p:tav>
                                      </p:tavLst>
                                    </p:anim>
                                    <p:anim calcmode="lin" valueType="num">
                                      <p:cBhvr>
                                        <p:cTn id="33"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3">
                                            <p:txEl>
                                              <p:pRg st="2" end="2"/>
                                            </p:txEl>
                                          </p:spTgt>
                                        </p:tgtEl>
                                        <p:attrNameLst>
                                          <p:attrName>style.visibility</p:attrName>
                                        </p:attrNameLst>
                                      </p:cBhvr>
                                      <p:to>
                                        <p:strVal val="visible"/>
                                      </p:to>
                                    </p:set>
                                    <p:animEffect transition="in" filter="fade">
                                      <p:cBhvr>
                                        <p:cTn id="38" dur="1000"/>
                                        <p:tgtEl>
                                          <p:spTgt spid="3">
                                            <p:txEl>
                                              <p:pRg st="2" end="2"/>
                                            </p:txEl>
                                          </p:spTgt>
                                        </p:tgtEl>
                                      </p:cBhvr>
                                    </p:animEffect>
                                    <p:anim calcmode="lin" valueType="num">
                                      <p:cBhvr>
                                        <p:cTn id="3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40" dur="1000" fill="hold"/>
                                        <p:tgtEl>
                                          <p:spTgt spid="3">
                                            <p:txEl>
                                              <p:pRg st="2" end="2"/>
                                            </p:txEl>
                                          </p:spTgt>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1000"/>
                                        <p:tgtEl>
                                          <p:spTgt spid="15"/>
                                        </p:tgtEl>
                                      </p:cBhvr>
                                    </p:animEffect>
                                    <p:anim calcmode="lin" valueType="num">
                                      <p:cBhvr>
                                        <p:cTn id="44" dur="1000" fill="hold"/>
                                        <p:tgtEl>
                                          <p:spTgt spid="15"/>
                                        </p:tgtEl>
                                        <p:attrNameLst>
                                          <p:attrName>ppt_x</p:attrName>
                                        </p:attrNameLst>
                                      </p:cBhvr>
                                      <p:tavLst>
                                        <p:tav tm="0">
                                          <p:val>
                                            <p:strVal val="#ppt_x"/>
                                          </p:val>
                                        </p:tav>
                                        <p:tav tm="100000">
                                          <p:val>
                                            <p:strVal val="#ppt_x"/>
                                          </p:val>
                                        </p:tav>
                                      </p:tavLst>
                                    </p:anim>
                                    <p:anim calcmode="lin" valueType="num">
                                      <p:cBhvr>
                                        <p:cTn id="45"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grpId="0" nodeType="clickEffect">
                                  <p:stCondLst>
                                    <p:cond delay="0"/>
                                  </p:stCondLst>
                                  <p:childTnLst>
                                    <p:set>
                                      <p:cBhvr>
                                        <p:cTn id="49" dur="1" fill="hold">
                                          <p:stCondLst>
                                            <p:cond delay="0"/>
                                          </p:stCondLst>
                                        </p:cTn>
                                        <p:tgtEl>
                                          <p:spTgt spid="3">
                                            <p:txEl>
                                              <p:pRg st="3" end="3"/>
                                            </p:txEl>
                                          </p:spTgt>
                                        </p:tgtEl>
                                        <p:attrNameLst>
                                          <p:attrName>style.visibility</p:attrName>
                                        </p:attrNameLst>
                                      </p:cBhvr>
                                      <p:to>
                                        <p:strVal val="visible"/>
                                      </p:to>
                                    </p:set>
                                    <p:animEffect transition="in" filter="fade">
                                      <p:cBhvr>
                                        <p:cTn id="50" dur="1000"/>
                                        <p:tgtEl>
                                          <p:spTgt spid="3">
                                            <p:txEl>
                                              <p:pRg st="3" end="3"/>
                                            </p:txEl>
                                          </p:spTgt>
                                        </p:tgtEl>
                                      </p:cBhvr>
                                    </p:animEffect>
                                    <p:anim calcmode="lin" valueType="num">
                                      <p:cBhvr>
                                        <p:cTn id="51"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52" dur="1000" fill="hold"/>
                                        <p:tgtEl>
                                          <p:spTgt spid="3">
                                            <p:txEl>
                                              <p:pRg st="3" end="3"/>
                                            </p:txEl>
                                          </p:spTgt>
                                        </p:tgtEl>
                                        <p:attrNameLst>
                                          <p:attrName>ppt_y</p:attrName>
                                        </p:attrNameLst>
                                      </p:cBhvr>
                                      <p:tavLst>
                                        <p:tav tm="0">
                                          <p:val>
                                            <p:strVal val="#ppt_y+.1"/>
                                          </p:val>
                                        </p:tav>
                                        <p:tav tm="100000">
                                          <p:val>
                                            <p:strVal val="#ppt_y"/>
                                          </p:val>
                                        </p:tav>
                                      </p:tavLst>
                                    </p:anim>
                                  </p:childTnLst>
                                </p:cTn>
                              </p:par>
                              <p:par>
                                <p:cTn id="53" presetID="42"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fade">
                                      <p:cBhvr>
                                        <p:cTn id="55" dur="1000"/>
                                        <p:tgtEl>
                                          <p:spTgt spid="16"/>
                                        </p:tgtEl>
                                      </p:cBhvr>
                                    </p:animEffect>
                                    <p:anim calcmode="lin" valueType="num">
                                      <p:cBhvr>
                                        <p:cTn id="56" dur="1000" fill="hold"/>
                                        <p:tgtEl>
                                          <p:spTgt spid="16"/>
                                        </p:tgtEl>
                                        <p:attrNameLst>
                                          <p:attrName>ppt_x</p:attrName>
                                        </p:attrNameLst>
                                      </p:cBhvr>
                                      <p:tavLst>
                                        <p:tav tm="0">
                                          <p:val>
                                            <p:strVal val="#ppt_x"/>
                                          </p:val>
                                        </p:tav>
                                        <p:tav tm="100000">
                                          <p:val>
                                            <p:strVal val="#ppt_x"/>
                                          </p:val>
                                        </p:tav>
                                      </p:tavLst>
                                    </p:anim>
                                    <p:anim calcmode="lin" valueType="num">
                                      <p:cBhvr>
                                        <p:cTn id="57"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grpId="0" nodeType="clickEffect">
                                  <p:stCondLst>
                                    <p:cond delay="0"/>
                                  </p:stCondLst>
                                  <p:childTnLst>
                                    <p:set>
                                      <p:cBhvr>
                                        <p:cTn id="61" dur="1" fill="hold">
                                          <p:stCondLst>
                                            <p:cond delay="0"/>
                                          </p:stCondLst>
                                        </p:cTn>
                                        <p:tgtEl>
                                          <p:spTgt spid="3">
                                            <p:txEl>
                                              <p:pRg st="4" end="4"/>
                                            </p:txEl>
                                          </p:spTgt>
                                        </p:tgtEl>
                                        <p:attrNameLst>
                                          <p:attrName>style.visibility</p:attrName>
                                        </p:attrNameLst>
                                      </p:cBhvr>
                                      <p:to>
                                        <p:strVal val="visible"/>
                                      </p:to>
                                    </p:set>
                                    <p:animEffect transition="in" filter="fade">
                                      <p:cBhvr>
                                        <p:cTn id="62" dur="1000"/>
                                        <p:tgtEl>
                                          <p:spTgt spid="3">
                                            <p:txEl>
                                              <p:pRg st="4" end="4"/>
                                            </p:txEl>
                                          </p:spTgt>
                                        </p:tgtEl>
                                      </p:cBhvr>
                                    </p:animEffect>
                                    <p:anim calcmode="lin" valueType="num">
                                      <p:cBhvr>
                                        <p:cTn id="6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64" dur="1000" fill="hold"/>
                                        <p:tgtEl>
                                          <p:spTgt spid="3">
                                            <p:txEl>
                                              <p:pRg st="4" end="4"/>
                                            </p:txEl>
                                          </p:spTgt>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1000"/>
                                        <p:tgtEl>
                                          <p:spTgt spid="17"/>
                                        </p:tgtEl>
                                      </p:cBhvr>
                                    </p:animEffect>
                                    <p:anim calcmode="lin" valueType="num">
                                      <p:cBhvr>
                                        <p:cTn id="68" dur="1000" fill="hold"/>
                                        <p:tgtEl>
                                          <p:spTgt spid="17"/>
                                        </p:tgtEl>
                                        <p:attrNameLst>
                                          <p:attrName>ppt_x</p:attrName>
                                        </p:attrNameLst>
                                      </p:cBhvr>
                                      <p:tavLst>
                                        <p:tav tm="0">
                                          <p:val>
                                            <p:strVal val="#ppt_x"/>
                                          </p:val>
                                        </p:tav>
                                        <p:tav tm="100000">
                                          <p:val>
                                            <p:strVal val="#ppt_x"/>
                                          </p:val>
                                        </p:tav>
                                      </p:tavLst>
                                    </p:anim>
                                    <p:anim calcmode="lin" valueType="num">
                                      <p:cBhvr>
                                        <p:cTn id="6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42" presetClass="entr" presetSubtype="0" fill="hold" grpId="0" nodeType="clickEffect">
                                  <p:stCondLst>
                                    <p:cond delay="0"/>
                                  </p:stCondLst>
                                  <p:childTnLst>
                                    <p:set>
                                      <p:cBhvr>
                                        <p:cTn id="73" dur="1" fill="hold">
                                          <p:stCondLst>
                                            <p:cond delay="0"/>
                                          </p:stCondLst>
                                        </p:cTn>
                                        <p:tgtEl>
                                          <p:spTgt spid="3">
                                            <p:txEl>
                                              <p:pRg st="5" end="5"/>
                                            </p:txEl>
                                          </p:spTgt>
                                        </p:tgtEl>
                                        <p:attrNameLst>
                                          <p:attrName>style.visibility</p:attrName>
                                        </p:attrNameLst>
                                      </p:cBhvr>
                                      <p:to>
                                        <p:strVal val="visible"/>
                                      </p:to>
                                    </p:set>
                                    <p:animEffect transition="in" filter="fade">
                                      <p:cBhvr>
                                        <p:cTn id="74" dur="1000"/>
                                        <p:tgtEl>
                                          <p:spTgt spid="3">
                                            <p:txEl>
                                              <p:pRg st="5" end="5"/>
                                            </p:txEl>
                                          </p:spTgt>
                                        </p:tgtEl>
                                      </p:cBhvr>
                                    </p:animEffect>
                                    <p:anim calcmode="lin" valueType="num">
                                      <p:cBhvr>
                                        <p:cTn id="75"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76" dur="1000" fill="hold"/>
                                        <p:tgtEl>
                                          <p:spTgt spid="3">
                                            <p:txEl>
                                              <p:pRg st="5" end="5"/>
                                            </p:txEl>
                                          </p:spTgt>
                                        </p:tgtEl>
                                        <p:attrNameLst>
                                          <p:attrName>ppt_y</p:attrName>
                                        </p:attrNameLst>
                                      </p:cBhvr>
                                      <p:tavLst>
                                        <p:tav tm="0">
                                          <p:val>
                                            <p:strVal val="#ppt_y+.1"/>
                                          </p:val>
                                        </p:tav>
                                        <p:tav tm="100000">
                                          <p:val>
                                            <p:strVal val="#ppt_y"/>
                                          </p:val>
                                        </p:tav>
                                      </p:tavLst>
                                    </p:anim>
                                  </p:childTnLst>
                                </p:cTn>
                              </p:par>
                              <p:par>
                                <p:cTn id="77" presetID="42" presetClass="entr" presetSubtype="0" fill="hold" grpId="0" nodeType="withEffect">
                                  <p:stCondLst>
                                    <p:cond delay="0"/>
                                  </p:stCondLst>
                                  <p:childTnLst>
                                    <p:set>
                                      <p:cBhvr>
                                        <p:cTn id="78" dur="1" fill="hold">
                                          <p:stCondLst>
                                            <p:cond delay="0"/>
                                          </p:stCondLst>
                                        </p:cTn>
                                        <p:tgtEl>
                                          <p:spTgt spid="18"/>
                                        </p:tgtEl>
                                        <p:attrNameLst>
                                          <p:attrName>style.visibility</p:attrName>
                                        </p:attrNameLst>
                                      </p:cBhvr>
                                      <p:to>
                                        <p:strVal val="visible"/>
                                      </p:to>
                                    </p:set>
                                    <p:animEffect transition="in" filter="fade">
                                      <p:cBhvr>
                                        <p:cTn id="79" dur="1000"/>
                                        <p:tgtEl>
                                          <p:spTgt spid="18"/>
                                        </p:tgtEl>
                                      </p:cBhvr>
                                    </p:animEffect>
                                    <p:anim calcmode="lin" valueType="num">
                                      <p:cBhvr>
                                        <p:cTn id="80" dur="1000" fill="hold"/>
                                        <p:tgtEl>
                                          <p:spTgt spid="18"/>
                                        </p:tgtEl>
                                        <p:attrNameLst>
                                          <p:attrName>ppt_x</p:attrName>
                                        </p:attrNameLst>
                                      </p:cBhvr>
                                      <p:tavLst>
                                        <p:tav tm="0">
                                          <p:val>
                                            <p:strVal val="#ppt_x"/>
                                          </p:val>
                                        </p:tav>
                                        <p:tav tm="100000">
                                          <p:val>
                                            <p:strVal val="#ppt_x"/>
                                          </p:val>
                                        </p:tav>
                                      </p:tavLst>
                                    </p:anim>
                                    <p:anim calcmode="lin" valueType="num">
                                      <p:cBhvr>
                                        <p:cTn id="81"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82" fill="hold">
                      <p:stCondLst>
                        <p:cond delay="indefinite"/>
                      </p:stCondLst>
                      <p:childTnLst>
                        <p:par>
                          <p:cTn id="83" fill="hold">
                            <p:stCondLst>
                              <p:cond delay="0"/>
                            </p:stCondLst>
                            <p:childTnLst>
                              <p:par>
                                <p:cTn id="84" presetID="42" presetClass="entr" presetSubtype="0" fill="hold" grpId="0" nodeType="clickEffect">
                                  <p:stCondLst>
                                    <p:cond delay="0"/>
                                  </p:stCondLst>
                                  <p:childTnLst>
                                    <p:set>
                                      <p:cBhvr>
                                        <p:cTn id="85" dur="1" fill="hold">
                                          <p:stCondLst>
                                            <p:cond delay="0"/>
                                          </p:stCondLst>
                                        </p:cTn>
                                        <p:tgtEl>
                                          <p:spTgt spid="3">
                                            <p:txEl>
                                              <p:pRg st="6" end="6"/>
                                            </p:txEl>
                                          </p:spTgt>
                                        </p:tgtEl>
                                        <p:attrNameLst>
                                          <p:attrName>style.visibility</p:attrName>
                                        </p:attrNameLst>
                                      </p:cBhvr>
                                      <p:to>
                                        <p:strVal val="visible"/>
                                      </p:to>
                                    </p:set>
                                    <p:animEffect transition="in" filter="fade">
                                      <p:cBhvr>
                                        <p:cTn id="86" dur="1000"/>
                                        <p:tgtEl>
                                          <p:spTgt spid="3">
                                            <p:txEl>
                                              <p:pRg st="6" end="6"/>
                                            </p:txEl>
                                          </p:spTgt>
                                        </p:tgtEl>
                                      </p:cBhvr>
                                    </p:animEffect>
                                    <p:anim calcmode="lin" valueType="num">
                                      <p:cBhvr>
                                        <p:cTn id="87"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88" dur="1000" fill="hold"/>
                                        <p:tgtEl>
                                          <p:spTgt spid="3">
                                            <p:txEl>
                                              <p:pRg st="6" end="6"/>
                                            </p:txEl>
                                          </p:spTgt>
                                        </p:tgtEl>
                                        <p:attrNameLst>
                                          <p:attrName>ppt_y</p:attrName>
                                        </p:attrNameLst>
                                      </p:cBhvr>
                                      <p:tavLst>
                                        <p:tav tm="0">
                                          <p:val>
                                            <p:strVal val="#ppt_y+.1"/>
                                          </p:val>
                                        </p:tav>
                                        <p:tav tm="100000">
                                          <p:val>
                                            <p:strVal val="#ppt_y"/>
                                          </p:val>
                                        </p:tav>
                                      </p:tavLst>
                                    </p:anim>
                                  </p:childTnLst>
                                </p:cTn>
                              </p:par>
                              <p:par>
                                <p:cTn id="89" presetID="42" presetClass="entr" presetSubtype="0" fill="hold" grpId="0" nodeType="withEffect">
                                  <p:stCondLst>
                                    <p:cond delay="0"/>
                                  </p:stCondLst>
                                  <p:childTnLst>
                                    <p:set>
                                      <p:cBhvr>
                                        <p:cTn id="90" dur="1" fill="hold">
                                          <p:stCondLst>
                                            <p:cond delay="0"/>
                                          </p:stCondLst>
                                        </p:cTn>
                                        <p:tgtEl>
                                          <p:spTgt spid="19"/>
                                        </p:tgtEl>
                                        <p:attrNameLst>
                                          <p:attrName>style.visibility</p:attrName>
                                        </p:attrNameLst>
                                      </p:cBhvr>
                                      <p:to>
                                        <p:strVal val="visible"/>
                                      </p:to>
                                    </p:set>
                                    <p:animEffect transition="in" filter="fade">
                                      <p:cBhvr>
                                        <p:cTn id="91" dur="1000"/>
                                        <p:tgtEl>
                                          <p:spTgt spid="19"/>
                                        </p:tgtEl>
                                      </p:cBhvr>
                                    </p:animEffect>
                                    <p:anim calcmode="lin" valueType="num">
                                      <p:cBhvr>
                                        <p:cTn id="92" dur="1000" fill="hold"/>
                                        <p:tgtEl>
                                          <p:spTgt spid="19"/>
                                        </p:tgtEl>
                                        <p:attrNameLst>
                                          <p:attrName>ppt_x</p:attrName>
                                        </p:attrNameLst>
                                      </p:cBhvr>
                                      <p:tavLst>
                                        <p:tav tm="0">
                                          <p:val>
                                            <p:strVal val="#ppt_x"/>
                                          </p:val>
                                        </p:tav>
                                        <p:tav tm="100000">
                                          <p:val>
                                            <p:strVal val="#ppt_x"/>
                                          </p:val>
                                        </p:tav>
                                      </p:tavLst>
                                    </p:anim>
                                    <p:anim calcmode="lin" valueType="num">
                                      <p:cBhvr>
                                        <p:cTn id="93"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P spid="10" grpId="0" animBg="1"/>
      <p:bldP spid="14" grpId="0" animBg="1"/>
      <p:bldP spid="15" grpId="0" animBg="1"/>
      <p:bldP spid="16" grpId="0" animBg="1"/>
      <p:bldP spid="17" grpId="0" animBg="1"/>
      <p:bldP spid="18" grpId="0" animBg="1"/>
      <p:bldP spid="1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27B946BD-2A50-4857-9897-C9EF84BBC240}"/>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b="5430"/>
          <a:stretch/>
        </p:blipFill>
        <p:spPr>
          <a:xfrm>
            <a:off x="-354752" y="5563"/>
            <a:ext cx="12546752" cy="6395237"/>
          </a:xfrm>
          <a:prstGeom prst="rect">
            <a:avLst/>
          </a:prstGeom>
        </p:spPr>
      </p:pic>
      <p:sp>
        <p:nvSpPr>
          <p:cNvPr id="2" name="Titolo 1">
            <a:extLst>
              <a:ext uri="{FF2B5EF4-FFF2-40B4-BE49-F238E27FC236}">
                <a16:creationId xmlns:a16="http://schemas.microsoft.com/office/drawing/2014/main" id="{DBAE5262-499C-4087-BC02-E35D8E8B173F}"/>
              </a:ext>
            </a:extLst>
          </p:cNvPr>
          <p:cNvSpPr>
            <a:spLocks noGrp="1"/>
          </p:cNvSpPr>
          <p:nvPr>
            <p:ph type="title"/>
          </p:nvPr>
        </p:nvSpPr>
        <p:spPr>
          <a:xfrm>
            <a:off x="1097280" y="321733"/>
            <a:ext cx="10806853" cy="1450757"/>
          </a:xfrm>
        </p:spPr>
        <p:txBody>
          <a:bodyPr>
            <a:normAutofit/>
          </a:bodyPr>
          <a:lstStyle/>
          <a:p>
            <a:r>
              <a:rPr lang="it-IT" sz="4600"/>
              <a:t>Cos’è Transport Efficiency </a:t>
            </a:r>
            <a:r>
              <a:rPr lang="it-IT" sz="4600" b="1"/>
              <a:t>Manager</a:t>
            </a:r>
          </a:p>
        </p:txBody>
      </p:sp>
      <p:sp>
        <p:nvSpPr>
          <p:cNvPr id="3" name="Segnaposto contenuto 2">
            <a:extLst>
              <a:ext uri="{FF2B5EF4-FFF2-40B4-BE49-F238E27FC236}">
                <a16:creationId xmlns:a16="http://schemas.microsoft.com/office/drawing/2014/main" id="{0B89EB09-00FC-47A3-A910-FABB5292779F}"/>
              </a:ext>
            </a:extLst>
          </p:cNvPr>
          <p:cNvSpPr>
            <a:spLocks noGrp="1"/>
          </p:cNvSpPr>
          <p:nvPr>
            <p:ph idx="1"/>
          </p:nvPr>
        </p:nvSpPr>
        <p:spPr>
          <a:xfrm>
            <a:off x="1097280" y="2483339"/>
            <a:ext cx="10058400" cy="3760891"/>
          </a:xfrm>
        </p:spPr>
        <p:txBody>
          <a:bodyPr/>
          <a:lstStyle/>
          <a:p>
            <a:pPr algn="ctr"/>
            <a:r>
              <a:rPr lang="it-IT" sz="1800" b="1">
                <a:solidFill>
                  <a:schemeClr val="tx1"/>
                </a:solidFill>
              </a:rPr>
              <a:t>T</a:t>
            </a:r>
            <a:r>
              <a:rPr lang="it-IT" sz="1800">
                <a:solidFill>
                  <a:schemeClr val="tx1"/>
                </a:solidFill>
              </a:rPr>
              <a:t>ransport </a:t>
            </a:r>
            <a:r>
              <a:rPr lang="it-IT" sz="1800" b="1">
                <a:solidFill>
                  <a:schemeClr val="tx1"/>
                </a:solidFill>
              </a:rPr>
              <a:t>E</a:t>
            </a:r>
            <a:r>
              <a:rPr lang="it-IT" sz="1800">
                <a:solidFill>
                  <a:schemeClr val="tx1"/>
                </a:solidFill>
              </a:rPr>
              <a:t>fficiency </a:t>
            </a:r>
            <a:r>
              <a:rPr lang="it-IT" sz="1800" b="1">
                <a:solidFill>
                  <a:schemeClr val="tx1"/>
                </a:solidFill>
              </a:rPr>
              <a:t>M</a:t>
            </a:r>
            <a:r>
              <a:rPr lang="it-IT" sz="1800">
                <a:solidFill>
                  <a:schemeClr val="tx1"/>
                </a:solidFill>
              </a:rPr>
              <a:t>anager si prefigge di essere un ausilio alle aziende di trasporti, fornendo una piattaforma che permetta loro di risolvere alcuni dei problemi legati all’uso dei trasporti pubblici (ad esempio il sovraffollamento di passeggeri su alcuni mezzi) e di sfruttare al meglio le risorse a disposizione.</a:t>
            </a:r>
          </a:p>
          <a:p>
            <a:endParaRPr lang="it-IT" sz="2000" b="1">
              <a:solidFill>
                <a:srgbClr val="000000"/>
              </a:solidFill>
              <a:latin typeface="Garamond" panose="02020404030301010803" pitchFamily="18" charset="0"/>
              <a:ea typeface="Calibri" panose="020F0502020204030204" pitchFamily="34" charset="0"/>
              <a:cs typeface="Times New Roman" panose="02020603050405020304" pitchFamily="18" charset="0"/>
            </a:endParaRPr>
          </a:p>
          <a:p>
            <a:pPr algn="ctr"/>
            <a:r>
              <a:rPr lang="it-IT" sz="2600">
                <a:solidFill>
                  <a:schemeClr val="tx1"/>
                </a:solidFill>
                <a:effectLst/>
                <a:ea typeface="Calibri" panose="020F0502020204030204" pitchFamily="34" charset="0"/>
                <a:cs typeface="Times New Roman" panose="02020603050405020304" pitchFamily="18" charset="0"/>
              </a:rPr>
              <a:t>Il sistema si considera un successo se è in grado di risolvere il problema dell’eccessivo afflusso di passeggeri in una corsa.</a:t>
            </a:r>
          </a:p>
          <a:p>
            <a:endParaRPr lang="it-IT" sz="2000">
              <a:effectLst/>
              <a:ea typeface="Calibri" panose="020F0502020204030204" pitchFamily="34" charset="0"/>
              <a:cs typeface="Times New Roman" panose="02020603050405020304" pitchFamily="18" charset="0"/>
            </a:endParaRPr>
          </a:p>
          <a:p>
            <a:endParaRPr lang="it-IT"/>
          </a:p>
        </p:txBody>
      </p:sp>
    </p:spTree>
    <p:extLst>
      <p:ext uri="{BB962C8B-B14F-4D97-AF65-F5344CB8AC3E}">
        <p14:creationId xmlns:p14="http://schemas.microsoft.com/office/powerpoint/2010/main" val="3113723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500"/>
                                        <p:tgtEl>
                                          <p:spTgt spid="3">
                                            <p:txEl>
                                              <p:pRg st="0" end="0"/>
                                            </p:txEl>
                                          </p:spTgt>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allAtOnce"/>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sellaDiTesto 5">
            <a:extLst>
              <a:ext uri="{FF2B5EF4-FFF2-40B4-BE49-F238E27FC236}">
                <a16:creationId xmlns:a16="http://schemas.microsoft.com/office/drawing/2014/main" id="{1F8F48FB-CBF8-44A8-BADD-A30DC97253E2}"/>
              </a:ext>
            </a:extLst>
          </p:cNvPr>
          <p:cNvSpPr txBox="1"/>
          <p:nvPr/>
        </p:nvSpPr>
        <p:spPr>
          <a:xfrm>
            <a:off x="332540" y="141160"/>
            <a:ext cx="7517232" cy="595869"/>
          </a:xfrm>
          <a:prstGeom prst="rect">
            <a:avLst/>
          </a:prstGeom>
          <a:noFill/>
        </p:spPr>
        <p:txBody>
          <a:bodyPr wrap="square">
            <a:spAutoFit/>
          </a:bodyPr>
          <a:lstStyle/>
          <a:p>
            <a:pPr>
              <a:lnSpc>
                <a:spcPct val="90000"/>
              </a:lnSpc>
              <a:spcBef>
                <a:spcPct val="0"/>
              </a:spcBef>
              <a:defRPr/>
            </a:pPr>
            <a:r>
              <a:rPr lang="it-IT" sz="3600" b="1" spc="-50">
                <a:solidFill>
                  <a:schemeClr val="tx1">
                    <a:lumMod val="85000"/>
                    <a:lumOff val="15000"/>
                  </a:schemeClr>
                </a:solidFill>
                <a:latin typeface="Garamond" panose="02020404030301010803" pitchFamily="18" charset="0"/>
                <a:ea typeface="+mj-ea"/>
                <a:cs typeface="+mj-cs"/>
              </a:rPr>
              <a:t>Object Design Trade-</a:t>
            </a:r>
            <a:r>
              <a:rPr lang="it-IT" sz="3600" b="1" spc="-50" err="1">
                <a:solidFill>
                  <a:schemeClr val="tx1">
                    <a:lumMod val="85000"/>
                    <a:lumOff val="15000"/>
                  </a:schemeClr>
                </a:solidFill>
                <a:latin typeface="Garamond" panose="02020404030301010803" pitchFamily="18" charset="0"/>
                <a:ea typeface="+mj-ea"/>
                <a:cs typeface="+mj-cs"/>
              </a:rPr>
              <a:t>offs</a:t>
            </a:r>
            <a:endParaRPr lang="it-IT" sz="3600" b="1" spc="-50">
              <a:solidFill>
                <a:schemeClr val="tx1">
                  <a:lumMod val="85000"/>
                  <a:lumOff val="15000"/>
                </a:schemeClr>
              </a:solidFill>
              <a:latin typeface="Garamond" panose="02020404030301010803" pitchFamily="18" charset="0"/>
              <a:ea typeface="+mj-ea"/>
              <a:cs typeface="+mj-cs"/>
            </a:endParaRPr>
          </a:p>
        </p:txBody>
      </p:sp>
      <p:cxnSp>
        <p:nvCxnSpPr>
          <p:cNvPr id="8" name="Connettore diritto 7">
            <a:extLst>
              <a:ext uri="{FF2B5EF4-FFF2-40B4-BE49-F238E27FC236}">
                <a16:creationId xmlns:a16="http://schemas.microsoft.com/office/drawing/2014/main" id="{DEB0581A-34F7-46BD-9790-690766CCF5EF}"/>
              </a:ext>
            </a:extLst>
          </p:cNvPr>
          <p:cNvCxnSpPr/>
          <p:nvPr/>
        </p:nvCxnSpPr>
        <p:spPr>
          <a:xfrm>
            <a:off x="0" y="792835"/>
            <a:ext cx="3212757" cy="0"/>
          </a:xfrm>
          <a:prstGeom prst="line">
            <a:avLst/>
          </a:prstGeom>
        </p:spPr>
        <p:style>
          <a:lnRef idx="1">
            <a:schemeClr val="dk1"/>
          </a:lnRef>
          <a:fillRef idx="0">
            <a:schemeClr val="dk1"/>
          </a:fillRef>
          <a:effectRef idx="0">
            <a:schemeClr val="dk1"/>
          </a:effectRef>
          <a:fontRef idx="minor">
            <a:schemeClr val="tx1"/>
          </a:fontRef>
        </p:style>
      </p:cxnSp>
      <p:sp>
        <p:nvSpPr>
          <p:cNvPr id="12" name="CasellaDiTesto 11">
            <a:extLst>
              <a:ext uri="{FF2B5EF4-FFF2-40B4-BE49-F238E27FC236}">
                <a16:creationId xmlns:a16="http://schemas.microsoft.com/office/drawing/2014/main" id="{4D849511-9826-4FD1-9149-A01E8F2ACA81}"/>
              </a:ext>
            </a:extLst>
          </p:cNvPr>
          <p:cNvSpPr txBox="1"/>
          <p:nvPr/>
        </p:nvSpPr>
        <p:spPr>
          <a:xfrm>
            <a:off x="1876151" y="1433144"/>
            <a:ext cx="8648857" cy="1344471"/>
          </a:xfrm>
          <a:prstGeom prst="rect">
            <a:avLst/>
          </a:prstGeom>
          <a:noFill/>
        </p:spPr>
        <p:txBody>
          <a:bodyPr wrap="square">
            <a:spAutoFit/>
          </a:bodyPr>
          <a:lstStyle/>
          <a:p>
            <a:pPr marL="91440" indent="-91440" algn="ctr">
              <a:lnSpc>
                <a:spcPct val="110000"/>
              </a:lnSpc>
              <a:spcBef>
                <a:spcPts val="1200"/>
              </a:spcBef>
              <a:spcAft>
                <a:spcPts val="200"/>
              </a:spcAft>
              <a:buClr>
                <a:schemeClr val="accent1"/>
              </a:buClr>
              <a:buSzPct val="100000"/>
              <a:buFont typeface="Calibri" panose="020F0502020204030204" pitchFamily="34" charset="0"/>
              <a:buChar char=" "/>
            </a:pPr>
            <a:r>
              <a:rPr lang="it-IT">
                <a:solidFill>
                  <a:schemeClr val="tx1">
                    <a:lumMod val="75000"/>
                    <a:lumOff val="25000"/>
                  </a:schemeClr>
                </a:solidFill>
              </a:rPr>
              <a:t>Nello sviluppo del sistema è stato adottato un approccio teso al riutilizzo di componenti di terze parti; questo sempre tenendo conto dell’adeguatezza del materiale rispetto alle necessità del sistema.</a:t>
            </a:r>
          </a:p>
          <a:p>
            <a:pPr marL="449580" algn="ctr"/>
            <a:endParaRPr lang="it-IT" sz="1700">
              <a:latin typeface="Abadi" panose="020B0604020104020204" pitchFamily="34" charset="0"/>
            </a:endParaRPr>
          </a:p>
        </p:txBody>
      </p:sp>
      <p:sp>
        <p:nvSpPr>
          <p:cNvPr id="14" name="CasellaDiTesto 13">
            <a:extLst>
              <a:ext uri="{FF2B5EF4-FFF2-40B4-BE49-F238E27FC236}">
                <a16:creationId xmlns:a16="http://schemas.microsoft.com/office/drawing/2014/main" id="{E81725A8-D478-4C04-AB1D-5A4DD6263021}"/>
              </a:ext>
            </a:extLst>
          </p:cNvPr>
          <p:cNvSpPr txBox="1"/>
          <p:nvPr/>
        </p:nvSpPr>
        <p:spPr>
          <a:xfrm>
            <a:off x="4622663" y="975498"/>
            <a:ext cx="6116594" cy="492443"/>
          </a:xfrm>
          <a:prstGeom prst="rect">
            <a:avLst/>
          </a:prstGeom>
          <a:noFill/>
        </p:spPr>
        <p:txBody>
          <a:bodyPr wrap="square">
            <a:spAutoFit/>
          </a:bodyPr>
          <a:lstStyle/>
          <a:p>
            <a:pPr marL="449580"/>
            <a:r>
              <a:rPr lang="it-IT" sz="2600">
                <a:solidFill>
                  <a:schemeClr val="tx2"/>
                </a:solidFill>
                <a:effectLst/>
                <a:latin typeface="Abadi" panose="020B0604020104020204" pitchFamily="34" charset="0"/>
                <a:ea typeface="Times New Roman" panose="02020603050405020304" pitchFamily="18" charset="0"/>
                <a:cs typeface="Calibri" panose="020F0502020204030204" pitchFamily="34" charset="0"/>
              </a:rPr>
              <a:t>Build </a:t>
            </a:r>
            <a:r>
              <a:rPr lang="it-IT" sz="2600">
                <a:effectLst/>
                <a:latin typeface="Abadi" panose="020B0604020104020204" pitchFamily="34" charset="0"/>
                <a:ea typeface="Times New Roman" panose="02020603050405020304" pitchFamily="18" charset="0"/>
                <a:cs typeface="Calibri" panose="020F0502020204030204" pitchFamily="34" charset="0"/>
              </a:rPr>
              <a:t>vs</a:t>
            </a:r>
            <a:r>
              <a:rPr lang="it-IT" sz="2600">
                <a:solidFill>
                  <a:schemeClr val="tx2"/>
                </a:solidFill>
                <a:effectLst/>
                <a:latin typeface="Abadi" panose="020B0604020104020204" pitchFamily="34" charset="0"/>
                <a:ea typeface="Times New Roman" panose="02020603050405020304" pitchFamily="18" charset="0"/>
                <a:cs typeface="Calibri" panose="020F0502020204030204" pitchFamily="34" charset="0"/>
              </a:rPr>
              <a:t> </a:t>
            </a:r>
            <a:r>
              <a:rPr lang="it-IT" sz="2600" u="sng">
                <a:solidFill>
                  <a:schemeClr val="tx2"/>
                </a:solidFill>
                <a:effectLst/>
                <a:latin typeface="Abadi" panose="020B0604020104020204" pitchFamily="34" charset="0"/>
                <a:ea typeface="Times New Roman" panose="02020603050405020304" pitchFamily="18" charset="0"/>
                <a:cs typeface="Calibri" panose="020F0502020204030204" pitchFamily="34" charset="0"/>
              </a:rPr>
              <a:t>Buy</a:t>
            </a:r>
            <a:endParaRPr lang="it-IT" sz="2600" u="sng">
              <a:solidFill>
                <a:schemeClr val="tx2"/>
              </a:solidFill>
              <a:effectLst/>
              <a:latin typeface="Abadi" panose="020B0604020104020204" pitchFamily="34" charset="0"/>
              <a:ea typeface="Times New Roman" panose="02020603050405020304" pitchFamily="18" charset="0"/>
            </a:endParaRPr>
          </a:p>
        </p:txBody>
      </p:sp>
      <p:sp>
        <p:nvSpPr>
          <p:cNvPr id="18" name="CasellaDiTesto 17">
            <a:extLst>
              <a:ext uri="{FF2B5EF4-FFF2-40B4-BE49-F238E27FC236}">
                <a16:creationId xmlns:a16="http://schemas.microsoft.com/office/drawing/2014/main" id="{FADC226F-C50D-4B03-92A7-6619ABABE344}"/>
              </a:ext>
            </a:extLst>
          </p:cNvPr>
          <p:cNvSpPr txBox="1"/>
          <p:nvPr/>
        </p:nvSpPr>
        <p:spPr>
          <a:xfrm>
            <a:off x="2665970" y="2685821"/>
            <a:ext cx="6860059" cy="678647"/>
          </a:xfrm>
          <a:prstGeom prst="rect">
            <a:avLst/>
          </a:prstGeom>
          <a:noFill/>
        </p:spPr>
        <p:txBody>
          <a:bodyPr wrap="square">
            <a:spAutoFit/>
          </a:bodyPr>
          <a:lstStyle/>
          <a:p>
            <a:pPr marL="91440" indent="-91440" algn="ctr">
              <a:lnSpc>
                <a:spcPct val="110000"/>
              </a:lnSpc>
              <a:spcBef>
                <a:spcPts val="1200"/>
              </a:spcBef>
              <a:spcAft>
                <a:spcPts val="200"/>
              </a:spcAft>
              <a:buClr>
                <a:schemeClr val="accent1"/>
              </a:buClr>
              <a:buSzPct val="100000"/>
              <a:buFont typeface="Calibri" panose="020F0502020204030204" pitchFamily="34" charset="0"/>
              <a:buChar char=" "/>
            </a:pPr>
            <a:r>
              <a:rPr lang="it-IT">
                <a:solidFill>
                  <a:schemeClr val="tx1">
                    <a:lumMod val="75000"/>
                    <a:lumOff val="25000"/>
                  </a:schemeClr>
                </a:solidFill>
              </a:rPr>
              <a:t>Si è preferito realizzare interfacce che rendano l’esperienza d’uso da parte dell’utente meno complessa possibile.</a:t>
            </a:r>
          </a:p>
        </p:txBody>
      </p:sp>
      <p:sp>
        <p:nvSpPr>
          <p:cNvPr id="20" name="CasellaDiTesto 19">
            <a:extLst>
              <a:ext uri="{FF2B5EF4-FFF2-40B4-BE49-F238E27FC236}">
                <a16:creationId xmlns:a16="http://schemas.microsoft.com/office/drawing/2014/main" id="{5C25A819-82AF-4B18-A429-180B6E48B3A4}"/>
              </a:ext>
            </a:extLst>
          </p:cNvPr>
          <p:cNvSpPr txBox="1"/>
          <p:nvPr/>
        </p:nvSpPr>
        <p:spPr>
          <a:xfrm>
            <a:off x="2317890" y="2317789"/>
            <a:ext cx="7887792" cy="492443"/>
          </a:xfrm>
          <a:prstGeom prst="rect">
            <a:avLst/>
          </a:prstGeom>
          <a:noFill/>
        </p:spPr>
        <p:txBody>
          <a:bodyPr wrap="square">
            <a:spAutoFit/>
          </a:bodyPr>
          <a:lstStyle/>
          <a:p>
            <a:pPr marL="449580"/>
            <a:r>
              <a:rPr lang="it-IT" sz="2600">
                <a:solidFill>
                  <a:schemeClr val="tx2"/>
                </a:solidFill>
                <a:latin typeface="Abadi" panose="020B0604020104020204" pitchFamily="34" charset="0"/>
                <a:cs typeface="Calibri" panose="020F0502020204030204" pitchFamily="34" charset="0"/>
              </a:rPr>
              <a:t>Complessità delle interfacce </a:t>
            </a:r>
            <a:r>
              <a:rPr lang="it-IT" sz="2600">
                <a:latin typeface="Abadi" panose="020B0604020104020204" pitchFamily="34" charset="0"/>
                <a:cs typeface="Calibri" panose="020F0502020204030204" pitchFamily="34" charset="0"/>
              </a:rPr>
              <a:t>vs</a:t>
            </a:r>
            <a:r>
              <a:rPr lang="it-IT" sz="2600">
                <a:solidFill>
                  <a:schemeClr val="tx2"/>
                </a:solidFill>
                <a:latin typeface="Abadi" panose="020B0604020104020204" pitchFamily="34" charset="0"/>
                <a:cs typeface="Calibri" panose="020F0502020204030204" pitchFamily="34" charset="0"/>
              </a:rPr>
              <a:t> </a:t>
            </a:r>
            <a:r>
              <a:rPr lang="it-IT" sz="2600" u="sng">
                <a:solidFill>
                  <a:schemeClr val="tx2"/>
                </a:solidFill>
                <a:latin typeface="Abadi" panose="020B0604020104020204" pitchFamily="34" charset="0"/>
                <a:cs typeface="Calibri" panose="020F0502020204030204" pitchFamily="34" charset="0"/>
              </a:rPr>
              <a:t>User-</a:t>
            </a:r>
            <a:r>
              <a:rPr lang="it-IT" sz="2600" u="sng" err="1">
                <a:solidFill>
                  <a:schemeClr val="tx2"/>
                </a:solidFill>
                <a:latin typeface="Abadi" panose="020B0604020104020204" pitchFamily="34" charset="0"/>
                <a:cs typeface="Calibri" panose="020F0502020204030204" pitchFamily="34" charset="0"/>
              </a:rPr>
              <a:t>friendliness</a:t>
            </a:r>
            <a:endParaRPr lang="it-IT" sz="2600" u="sng">
              <a:solidFill>
                <a:schemeClr val="tx2"/>
              </a:solidFill>
              <a:latin typeface="Abadi" panose="020B0604020104020204" pitchFamily="34" charset="0"/>
              <a:cs typeface="Calibri" panose="020F0502020204030204" pitchFamily="34" charset="0"/>
            </a:endParaRPr>
          </a:p>
        </p:txBody>
      </p:sp>
      <p:sp>
        <p:nvSpPr>
          <p:cNvPr id="22" name="CasellaDiTesto 21">
            <a:extLst>
              <a:ext uri="{FF2B5EF4-FFF2-40B4-BE49-F238E27FC236}">
                <a16:creationId xmlns:a16="http://schemas.microsoft.com/office/drawing/2014/main" id="{35F013C1-3735-4AA6-B996-21E27920D0CC}"/>
              </a:ext>
            </a:extLst>
          </p:cNvPr>
          <p:cNvSpPr txBox="1"/>
          <p:nvPr/>
        </p:nvSpPr>
        <p:spPr>
          <a:xfrm>
            <a:off x="2665971" y="3809828"/>
            <a:ext cx="6860058" cy="983346"/>
          </a:xfrm>
          <a:prstGeom prst="rect">
            <a:avLst/>
          </a:prstGeom>
          <a:noFill/>
        </p:spPr>
        <p:txBody>
          <a:bodyPr wrap="square">
            <a:spAutoFit/>
          </a:bodyPr>
          <a:lstStyle/>
          <a:p>
            <a:pPr marL="91440" indent="-91440" algn="ctr">
              <a:lnSpc>
                <a:spcPct val="110000"/>
              </a:lnSpc>
              <a:spcBef>
                <a:spcPts val="1200"/>
              </a:spcBef>
              <a:spcAft>
                <a:spcPts val="200"/>
              </a:spcAft>
              <a:buClr>
                <a:schemeClr val="accent1"/>
              </a:buClr>
              <a:buSzPct val="100000"/>
              <a:buFont typeface="Calibri" panose="020F0502020204030204" pitchFamily="34" charset="0"/>
              <a:buChar char=" "/>
            </a:pPr>
            <a:r>
              <a:rPr lang="it-IT">
                <a:solidFill>
                  <a:schemeClr val="tx1">
                    <a:lumMod val="75000"/>
                    <a:lumOff val="25000"/>
                  </a:schemeClr>
                </a:solidFill>
              </a:rPr>
              <a:t>Per garantire la qualità del sistema, si è prioritizzata l’efficienza a discapito delle tempistiche, per consentire agli sviluppatori di acquisire le competenze necessarie.</a:t>
            </a:r>
          </a:p>
        </p:txBody>
      </p:sp>
      <p:sp>
        <p:nvSpPr>
          <p:cNvPr id="24" name="CasellaDiTesto 23">
            <a:extLst>
              <a:ext uri="{FF2B5EF4-FFF2-40B4-BE49-F238E27FC236}">
                <a16:creationId xmlns:a16="http://schemas.microsoft.com/office/drawing/2014/main" id="{C36914C7-5BAD-4614-A738-8F198FDD9E79}"/>
              </a:ext>
            </a:extLst>
          </p:cNvPr>
          <p:cNvSpPr txBox="1"/>
          <p:nvPr/>
        </p:nvSpPr>
        <p:spPr>
          <a:xfrm>
            <a:off x="3608457" y="3361314"/>
            <a:ext cx="6116594" cy="492443"/>
          </a:xfrm>
          <a:prstGeom prst="rect">
            <a:avLst/>
          </a:prstGeom>
          <a:noFill/>
        </p:spPr>
        <p:txBody>
          <a:bodyPr wrap="square">
            <a:spAutoFit/>
          </a:bodyPr>
          <a:lstStyle/>
          <a:p>
            <a:pPr marL="449580"/>
            <a:r>
              <a:rPr lang="it-IT" sz="2600">
                <a:solidFill>
                  <a:schemeClr val="tx2"/>
                </a:solidFill>
                <a:latin typeface="Abadi" panose="020B0604020104020204" pitchFamily="34" charset="0"/>
                <a:cs typeface="Calibri" panose="020F0502020204030204" pitchFamily="34" charset="0"/>
              </a:rPr>
              <a:t>Tempistiche </a:t>
            </a:r>
            <a:r>
              <a:rPr lang="it-IT" sz="2600">
                <a:latin typeface="Abadi" panose="020B0604020104020204" pitchFamily="34" charset="0"/>
                <a:cs typeface="Calibri" panose="020F0502020204030204" pitchFamily="34" charset="0"/>
              </a:rPr>
              <a:t>vs</a:t>
            </a:r>
            <a:r>
              <a:rPr lang="it-IT" sz="2600">
                <a:solidFill>
                  <a:schemeClr val="tx2"/>
                </a:solidFill>
                <a:latin typeface="Abadi" panose="020B0604020104020204" pitchFamily="34" charset="0"/>
                <a:cs typeface="Calibri" panose="020F0502020204030204" pitchFamily="34" charset="0"/>
              </a:rPr>
              <a:t> </a:t>
            </a:r>
            <a:r>
              <a:rPr lang="it-IT" sz="2600" u="sng">
                <a:solidFill>
                  <a:schemeClr val="tx2"/>
                </a:solidFill>
                <a:latin typeface="Abadi" panose="020B0604020104020204" pitchFamily="34" charset="0"/>
                <a:cs typeface="Calibri" panose="020F0502020204030204" pitchFamily="34" charset="0"/>
              </a:rPr>
              <a:t>Efficienza</a:t>
            </a:r>
          </a:p>
        </p:txBody>
      </p:sp>
      <p:sp>
        <p:nvSpPr>
          <p:cNvPr id="26" name="CasellaDiTesto 25">
            <a:extLst>
              <a:ext uri="{FF2B5EF4-FFF2-40B4-BE49-F238E27FC236}">
                <a16:creationId xmlns:a16="http://schemas.microsoft.com/office/drawing/2014/main" id="{6F401C5D-1AFD-4EC8-BF5F-5FD7CB784166}"/>
              </a:ext>
            </a:extLst>
          </p:cNvPr>
          <p:cNvSpPr txBox="1"/>
          <p:nvPr/>
        </p:nvSpPr>
        <p:spPr>
          <a:xfrm>
            <a:off x="2665970" y="5217994"/>
            <a:ext cx="6860058" cy="678647"/>
          </a:xfrm>
          <a:prstGeom prst="rect">
            <a:avLst/>
          </a:prstGeom>
          <a:noFill/>
        </p:spPr>
        <p:txBody>
          <a:bodyPr wrap="square">
            <a:spAutoFit/>
          </a:bodyPr>
          <a:lstStyle/>
          <a:p>
            <a:pPr marL="91440" indent="-91440" algn="ctr">
              <a:lnSpc>
                <a:spcPct val="110000"/>
              </a:lnSpc>
              <a:spcBef>
                <a:spcPts val="1200"/>
              </a:spcBef>
              <a:spcAft>
                <a:spcPts val="200"/>
              </a:spcAft>
              <a:buClr>
                <a:schemeClr val="accent1"/>
              </a:buClr>
              <a:buSzPct val="100000"/>
              <a:buFont typeface="Calibri" panose="020F0502020204030204" pitchFamily="34" charset="0"/>
              <a:buChar char=" "/>
            </a:pPr>
            <a:r>
              <a:rPr lang="it-IT">
                <a:solidFill>
                  <a:schemeClr val="tx1">
                    <a:lumMod val="75000"/>
                    <a:lumOff val="25000"/>
                  </a:schemeClr>
                </a:solidFill>
              </a:rPr>
              <a:t>È stata data priorità alla comprensibilità del codice, senza tener conto di eventuali compromessi economici.</a:t>
            </a:r>
          </a:p>
        </p:txBody>
      </p:sp>
      <p:sp>
        <p:nvSpPr>
          <p:cNvPr id="28" name="CasellaDiTesto 27">
            <a:extLst>
              <a:ext uri="{FF2B5EF4-FFF2-40B4-BE49-F238E27FC236}">
                <a16:creationId xmlns:a16="http://schemas.microsoft.com/office/drawing/2014/main" id="{2154DC22-65F4-4572-AE17-D16E3B46690C}"/>
              </a:ext>
            </a:extLst>
          </p:cNvPr>
          <p:cNvSpPr txBox="1"/>
          <p:nvPr/>
        </p:nvSpPr>
        <p:spPr>
          <a:xfrm>
            <a:off x="3645002" y="4774027"/>
            <a:ext cx="6697362" cy="492443"/>
          </a:xfrm>
          <a:prstGeom prst="rect">
            <a:avLst/>
          </a:prstGeom>
          <a:noFill/>
        </p:spPr>
        <p:txBody>
          <a:bodyPr wrap="square">
            <a:spAutoFit/>
          </a:bodyPr>
          <a:lstStyle/>
          <a:p>
            <a:pPr marL="449580"/>
            <a:r>
              <a:rPr lang="it-IT" sz="2600">
                <a:solidFill>
                  <a:schemeClr val="tx2"/>
                </a:solidFill>
                <a:latin typeface="Abadi" panose="020B0604020104020204" pitchFamily="34" charset="0"/>
                <a:cs typeface="Calibri" panose="020F0502020204030204" pitchFamily="34" charset="0"/>
              </a:rPr>
              <a:t>Costi </a:t>
            </a:r>
            <a:r>
              <a:rPr lang="it-IT" sz="2600">
                <a:latin typeface="Abadi" panose="020B0604020104020204" pitchFamily="34" charset="0"/>
                <a:cs typeface="Calibri" panose="020F0502020204030204" pitchFamily="34" charset="0"/>
              </a:rPr>
              <a:t>vs</a:t>
            </a:r>
            <a:r>
              <a:rPr lang="it-IT" sz="2600">
                <a:solidFill>
                  <a:schemeClr val="tx2"/>
                </a:solidFill>
                <a:latin typeface="Abadi" panose="020B0604020104020204" pitchFamily="34" charset="0"/>
                <a:cs typeface="Calibri" panose="020F0502020204030204" pitchFamily="34" charset="0"/>
              </a:rPr>
              <a:t> </a:t>
            </a:r>
            <a:r>
              <a:rPr lang="it-IT" sz="2600" u="sng">
                <a:solidFill>
                  <a:schemeClr val="tx2"/>
                </a:solidFill>
                <a:latin typeface="Abadi" panose="020B0604020104020204" pitchFamily="34" charset="0"/>
                <a:cs typeface="Calibri" panose="020F0502020204030204" pitchFamily="34" charset="0"/>
              </a:rPr>
              <a:t>Comprensibilità</a:t>
            </a:r>
          </a:p>
        </p:txBody>
      </p:sp>
    </p:spTree>
    <p:extLst>
      <p:ext uri="{BB962C8B-B14F-4D97-AF65-F5344CB8AC3E}">
        <p14:creationId xmlns:p14="http://schemas.microsoft.com/office/powerpoint/2010/main" val="3472403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2">
                                            <p:txEl>
                                              <p:pRg st="0" end="0"/>
                                            </p:txEl>
                                          </p:spTgt>
                                        </p:tgtEl>
                                        <p:attrNameLst>
                                          <p:attrName>style.visibility</p:attrName>
                                        </p:attrNameLst>
                                      </p:cBhvr>
                                      <p:to>
                                        <p:strVal val="visible"/>
                                      </p:to>
                                    </p:set>
                                    <p:animEffect transition="in" filter="fade">
                                      <p:cBhvr>
                                        <p:cTn id="19" dur="500"/>
                                        <p:tgtEl>
                                          <p:spTgt spid="12">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0">
                                            <p:txEl>
                                              <p:pRg st="0" end="0"/>
                                            </p:txEl>
                                          </p:spTgt>
                                        </p:tgtEl>
                                        <p:attrNameLst>
                                          <p:attrName>style.visibility</p:attrName>
                                        </p:attrNameLst>
                                      </p:cBhvr>
                                      <p:to>
                                        <p:strVal val="visible"/>
                                      </p:to>
                                    </p:set>
                                    <p:animEffect transition="in" filter="fade">
                                      <p:cBhvr>
                                        <p:cTn id="24" dur="500"/>
                                        <p:tgtEl>
                                          <p:spTgt spid="20">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8">
                                            <p:txEl>
                                              <p:pRg st="0" end="0"/>
                                            </p:txEl>
                                          </p:spTgt>
                                        </p:tgtEl>
                                        <p:attrNameLst>
                                          <p:attrName>style.visibility</p:attrName>
                                        </p:attrNameLst>
                                      </p:cBhvr>
                                      <p:to>
                                        <p:strVal val="visible"/>
                                      </p:to>
                                    </p:set>
                                    <p:animEffect transition="in" filter="fade">
                                      <p:cBhvr>
                                        <p:cTn id="29" dur="500"/>
                                        <p:tgtEl>
                                          <p:spTgt spid="18">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24">
                                            <p:txEl>
                                              <p:pRg st="0" end="0"/>
                                            </p:txEl>
                                          </p:spTgt>
                                        </p:tgtEl>
                                        <p:attrNameLst>
                                          <p:attrName>style.visibility</p:attrName>
                                        </p:attrNameLst>
                                      </p:cBhvr>
                                      <p:to>
                                        <p:strVal val="visible"/>
                                      </p:to>
                                    </p:set>
                                    <p:animEffect transition="in" filter="fade">
                                      <p:cBhvr>
                                        <p:cTn id="34" dur="500"/>
                                        <p:tgtEl>
                                          <p:spTgt spid="24">
                                            <p:txEl>
                                              <p:pRg st="0" end="0"/>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2">
                                            <p:txEl>
                                              <p:pRg st="0" end="0"/>
                                            </p:txEl>
                                          </p:spTgt>
                                        </p:tgtEl>
                                        <p:attrNameLst>
                                          <p:attrName>style.visibility</p:attrName>
                                        </p:attrNameLst>
                                      </p:cBhvr>
                                      <p:to>
                                        <p:strVal val="visible"/>
                                      </p:to>
                                    </p:set>
                                    <p:animEffect transition="in" filter="fade">
                                      <p:cBhvr>
                                        <p:cTn id="39" dur="500"/>
                                        <p:tgtEl>
                                          <p:spTgt spid="22">
                                            <p:txEl>
                                              <p:pRg st="0" end="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28">
                                            <p:txEl>
                                              <p:pRg st="0" end="0"/>
                                            </p:txEl>
                                          </p:spTgt>
                                        </p:tgtEl>
                                        <p:attrNameLst>
                                          <p:attrName>style.visibility</p:attrName>
                                        </p:attrNameLst>
                                      </p:cBhvr>
                                      <p:to>
                                        <p:strVal val="visible"/>
                                      </p:to>
                                    </p:set>
                                    <p:animEffect transition="in" filter="fade">
                                      <p:cBhvr>
                                        <p:cTn id="44" dur="500"/>
                                        <p:tgtEl>
                                          <p:spTgt spid="28">
                                            <p:txEl>
                                              <p:pRg st="0" end="0"/>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26">
                                            <p:txEl>
                                              <p:pRg st="0" end="0"/>
                                            </p:txEl>
                                          </p:spTgt>
                                        </p:tgtEl>
                                        <p:attrNameLst>
                                          <p:attrName>style.visibility</p:attrName>
                                        </p:attrNameLst>
                                      </p:cBhvr>
                                      <p:to>
                                        <p:strVal val="visible"/>
                                      </p:to>
                                    </p:set>
                                    <p:animEffect transition="in" filter="fade">
                                      <p:cBhvr>
                                        <p:cTn id="49" dur="500"/>
                                        <p:tgtEl>
                                          <p:spTgt spid="2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sellaDiTesto 5">
            <a:extLst>
              <a:ext uri="{FF2B5EF4-FFF2-40B4-BE49-F238E27FC236}">
                <a16:creationId xmlns:a16="http://schemas.microsoft.com/office/drawing/2014/main" id="{1F8F48FB-CBF8-44A8-BADD-A30DC97253E2}"/>
              </a:ext>
            </a:extLst>
          </p:cNvPr>
          <p:cNvSpPr txBox="1"/>
          <p:nvPr/>
        </p:nvSpPr>
        <p:spPr>
          <a:xfrm>
            <a:off x="346608" y="93067"/>
            <a:ext cx="6098058" cy="595869"/>
          </a:xfrm>
          <a:prstGeom prst="rect">
            <a:avLst/>
          </a:prstGeom>
          <a:noFill/>
        </p:spPr>
        <p:txBody>
          <a:bodyPr wrap="square">
            <a:spAutoFit/>
          </a:bodyPr>
          <a:lstStyle/>
          <a:p>
            <a:pPr marL="0" marR="0" lvl="0" indent="0" fontAlgn="auto">
              <a:lnSpc>
                <a:spcPct val="90000"/>
              </a:lnSpc>
              <a:spcBef>
                <a:spcPct val="0"/>
              </a:spcBef>
              <a:spcAft>
                <a:spcPts val="0"/>
              </a:spcAft>
              <a:buClrTx/>
              <a:buSzTx/>
              <a:tabLst/>
              <a:defRPr/>
            </a:pPr>
            <a:r>
              <a:rPr lang="it-IT" sz="3600" b="1" spc="-50" dirty="0">
                <a:solidFill>
                  <a:schemeClr val="tx1">
                    <a:lumMod val="85000"/>
                    <a:lumOff val="15000"/>
                  </a:schemeClr>
                </a:solidFill>
                <a:latin typeface="Garamond" panose="02020404030301010803" pitchFamily="18" charset="0"/>
                <a:ea typeface="+mj-ea"/>
                <a:cs typeface="+mj-cs"/>
              </a:rPr>
              <a:t>Tecnologie usate</a:t>
            </a:r>
          </a:p>
        </p:txBody>
      </p:sp>
      <p:cxnSp>
        <p:nvCxnSpPr>
          <p:cNvPr id="8" name="Connettore diritto 7">
            <a:extLst>
              <a:ext uri="{FF2B5EF4-FFF2-40B4-BE49-F238E27FC236}">
                <a16:creationId xmlns:a16="http://schemas.microsoft.com/office/drawing/2014/main" id="{DEB0581A-34F7-46BD-9790-690766CCF5EF}"/>
              </a:ext>
            </a:extLst>
          </p:cNvPr>
          <p:cNvCxnSpPr/>
          <p:nvPr/>
        </p:nvCxnSpPr>
        <p:spPr>
          <a:xfrm>
            <a:off x="0" y="772100"/>
            <a:ext cx="3212757" cy="0"/>
          </a:xfrm>
          <a:prstGeom prst="line">
            <a:avLst/>
          </a:prstGeom>
        </p:spPr>
        <p:style>
          <a:lnRef idx="1">
            <a:schemeClr val="dk1"/>
          </a:lnRef>
          <a:fillRef idx="0">
            <a:schemeClr val="dk1"/>
          </a:fillRef>
          <a:effectRef idx="0">
            <a:schemeClr val="dk1"/>
          </a:effectRef>
          <a:fontRef idx="minor">
            <a:schemeClr val="tx1"/>
          </a:fontRef>
        </p:style>
      </p:cxnSp>
      <p:sp>
        <p:nvSpPr>
          <p:cNvPr id="14" name="CasellaDiTesto 13">
            <a:extLst>
              <a:ext uri="{FF2B5EF4-FFF2-40B4-BE49-F238E27FC236}">
                <a16:creationId xmlns:a16="http://schemas.microsoft.com/office/drawing/2014/main" id="{E81725A8-D478-4C04-AB1D-5A4DD6263021}"/>
              </a:ext>
            </a:extLst>
          </p:cNvPr>
          <p:cNvSpPr txBox="1"/>
          <p:nvPr/>
        </p:nvSpPr>
        <p:spPr>
          <a:xfrm>
            <a:off x="328072" y="1247717"/>
            <a:ext cx="6116594" cy="492443"/>
          </a:xfrm>
          <a:prstGeom prst="rect">
            <a:avLst/>
          </a:prstGeom>
          <a:noFill/>
        </p:spPr>
        <p:txBody>
          <a:bodyPr wrap="square">
            <a:spAutoFit/>
          </a:bodyPr>
          <a:lstStyle/>
          <a:p>
            <a:pPr marL="449580" marR="0" lvl="0" indent="0" algn="l" defTabSz="914400" rtl="0" eaLnBrk="1" fontAlgn="auto" latinLnBrk="0" hangingPunct="1">
              <a:lnSpc>
                <a:spcPct val="100000"/>
              </a:lnSpc>
              <a:spcBef>
                <a:spcPts val="0"/>
              </a:spcBef>
              <a:spcAft>
                <a:spcPts val="0"/>
              </a:spcAft>
              <a:buClrTx/>
              <a:buSzTx/>
              <a:buFontTx/>
              <a:buNone/>
              <a:tabLst/>
              <a:defRPr/>
            </a:pPr>
            <a:r>
              <a:rPr kumimoji="0" lang="it-IT" sz="2600" b="0" i="0" u="none" strike="noStrike" kern="1200" cap="none" spc="0" normalizeH="0" baseline="0" noProof="0" dirty="0">
                <a:ln>
                  <a:noFill/>
                </a:ln>
                <a:solidFill>
                  <a:srgbClr val="4A5356"/>
                </a:solidFill>
                <a:effectLst/>
                <a:uLnTx/>
                <a:uFillTx/>
                <a:latin typeface="Abadi" panose="020B0604020104020204" pitchFamily="34" charset="0"/>
                <a:ea typeface="Times New Roman" panose="02020603050405020304" pitchFamily="18" charset="0"/>
                <a:cs typeface="Calibri" panose="020F0502020204030204" pitchFamily="34" charset="0"/>
              </a:rPr>
              <a:t>Spring</a:t>
            </a:r>
            <a:endParaRPr kumimoji="0" lang="it-IT" sz="2600" b="1" i="0" u="none" strike="noStrike" kern="1200" cap="none" spc="0" normalizeH="0" baseline="0" noProof="0" dirty="0">
              <a:ln>
                <a:noFill/>
              </a:ln>
              <a:solidFill>
                <a:srgbClr val="4A5356"/>
              </a:solidFill>
              <a:effectLst/>
              <a:uLnTx/>
              <a:uFillTx/>
              <a:latin typeface="Abadi" panose="020B0604020104020204" pitchFamily="34" charset="0"/>
              <a:ea typeface="Times New Roman" panose="02020603050405020304" pitchFamily="18" charset="0"/>
              <a:cs typeface="+mn-cs"/>
            </a:endParaRPr>
          </a:p>
        </p:txBody>
      </p:sp>
      <p:sp>
        <p:nvSpPr>
          <p:cNvPr id="20" name="CasellaDiTesto 19">
            <a:extLst>
              <a:ext uri="{FF2B5EF4-FFF2-40B4-BE49-F238E27FC236}">
                <a16:creationId xmlns:a16="http://schemas.microsoft.com/office/drawing/2014/main" id="{5C25A819-82AF-4B18-A429-180B6E48B3A4}"/>
              </a:ext>
            </a:extLst>
          </p:cNvPr>
          <p:cNvSpPr txBox="1"/>
          <p:nvPr/>
        </p:nvSpPr>
        <p:spPr>
          <a:xfrm>
            <a:off x="552257" y="1948391"/>
            <a:ext cx="3029120" cy="492443"/>
          </a:xfrm>
          <a:prstGeom prst="rect">
            <a:avLst/>
          </a:prstGeom>
          <a:noFill/>
        </p:spPr>
        <p:txBody>
          <a:bodyPr wrap="square">
            <a:spAutoFit/>
          </a:bodyPr>
          <a:lstStyle/>
          <a:p>
            <a:pPr marL="449580" marR="0" lvl="0" indent="0" algn="l" defTabSz="914400" rtl="0" eaLnBrk="1" fontAlgn="auto" latinLnBrk="0" hangingPunct="1">
              <a:lnSpc>
                <a:spcPct val="100000"/>
              </a:lnSpc>
              <a:spcBef>
                <a:spcPts val="0"/>
              </a:spcBef>
              <a:spcAft>
                <a:spcPts val="0"/>
              </a:spcAft>
              <a:buClrTx/>
              <a:buSzTx/>
              <a:buFontTx/>
              <a:buNone/>
              <a:tabLst/>
              <a:defRPr/>
            </a:pPr>
            <a:r>
              <a:rPr kumimoji="0" lang="it-IT" sz="2600" b="0" i="0" u="none" strike="noStrike" kern="1200" cap="none" spc="0" normalizeH="0" baseline="0" noProof="0">
                <a:ln>
                  <a:noFill/>
                </a:ln>
                <a:solidFill>
                  <a:srgbClr val="4A5356"/>
                </a:solidFill>
                <a:effectLst/>
                <a:uLnTx/>
                <a:uFillTx/>
                <a:latin typeface="Abadi" panose="020B0604020104020204" pitchFamily="34" charset="0"/>
                <a:ea typeface="+mn-ea"/>
                <a:cs typeface="Calibri" panose="020F0502020204030204" pitchFamily="34" charset="0"/>
              </a:rPr>
              <a:t>Spring Web</a:t>
            </a:r>
            <a:endParaRPr kumimoji="0" lang="it-IT" sz="2600" b="1" i="0" u="none" strike="noStrike" kern="1200" cap="none" spc="0" normalizeH="0" baseline="0" noProof="0">
              <a:ln>
                <a:noFill/>
              </a:ln>
              <a:solidFill>
                <a:srgbClr val="4A5356"/>
              </a:solidFill>
              <a:effectLst/>
              <a:uLnTx/>
              <a:uFillTx/>
              <a:latin typeface="Abadi" panose="020B0604020104020204" pitchFamily="34" charset="0"/>
              <a:ea typeface="+mn-ea"/>
              <a:cs typeface="Calibri" panose="020F0502020204030204" pitchFamily="34" charset="0"/>
            </a:endParaRPr>
          </a:p>
        </p:txBody>
      </p:sp>
      <p:sp>
        <p:nvSpPr>
          <p:cNvPr id="24" name="CasellaDiTesto 23">
            <a:extLst>
              <a:ext uri="{FF2B5EF4-FFF2-40B4-BE49-F238E27FC236}">
                <a16:creationId xmlns:a16="http://schemas.microsoft.com/office/drawing/2014/main" id="{C36914C7-5BAD-4614-A738-8F198FDD9E79}"/>
              </a:ext>
            </a:extLst>
          </p:cNvPr>
          <p:cNvSpPr txBox="1"/>
          <p:nvPr/>
        </p:nvSpPr>
        <p:spPr>
          <a:xfrm>
            <a:off x="775936" y="2732230"/>
            <a:ext cx="3962335" cy="492443"/>
          </a:xfrm>
          <a:prstGeom prst="rect">
            <a:avLst/>
          </a:prstGeom>
          <a:noFill/>
        </p:spPr>
        <p:txBody>
          <a:bodyPr wrap="square">
            <a:spAutoFit/>
          </a:bodyPr>
          <a:lstStyle/>
          <a:p>
            <a:pPr marL="449580" marR="0" lvl="0" indent="0" algn="l" defTabSz="914400" rtl="0" eaLnBrk="1" fontAlgn="auto" latinLnBrk="0" hangingPunct="1">
              <a:lnSpc>
                <a:spcPct val="100000"/>
              </a:lnSpc>
              <a:spcBef>
                <a:spcPts val="0"/>
              </a:spcBef>
              <a:spcAft>
                <a:spcPts val="0"/>
              </a:spcAft>
              <a:buClrTx/>
              <a:buSzTx/>
              <a:buFontTx/>
              <a:buNone/>
              <a:tabLst/>
              <a:defRPr/>
            </a:pPr>
            <a:r>
              <a:rPr kumimoji="0" lang="it-IT" sz="2600" b="0" i="0" u="none" strike="noStrike" kern="1200" cap="none" spc="0" normalizeH="0" baseline="0" noProof="0" dirty="0">
                <a:ln>
                  <a:noFill/>
                </a:ln>
                <a:solidFill>
                  <a:srgbClr val="4A5356"/>
                </a:solidFill>
                <a:effectLst/>
                <a:uLnTx/>
                <a:uFillTx/>
                <a:latin typeface="Abadi" panose="020B0604020104020204" pitchFamily="34" charset="0"/>
                <a:ea typeface="+mn-ea"/>
                <a:cs typeface="Calibri" panose="020F0502020204030204" pitchFamily="34" charset="0"/>
              </a:rPr>
              <a:t>Spring Data</a:t>
            </a:r>
            <a:r>
              <a:rPr kumimoji="0" lang="it-IT" sz="2600" b="0" i="0" u="none" strike="noStrike" kern="1200" cap="none" spc="0" normalizeH="0" noProof="0" dirty="0">
                <a:ln>
                  <a:noFill/>
                </a:ln>
                <a:solidFill>
                  <a:srgbClr val="4A5356"/>
                </a:solidFill>
                <a:effectLst/>
                <a:uLnTx/>
                <a:uFillTx/>
                <a:latin typeface="Abadi" panose="020B0604020104020204" pitchFamily="34" charset="0"/>
                <a:ea typeface="+mn-ea"/>
                <a:cs typeface="Calibri" panose="020F0502020204030204" pitchFamily="34" charset="0"/>
              </a:rPr>
              <a:t> JPA</a:t>
            </a:r>
            <a:endParaRPr kumimoji="0" lang="it-IT" sz="2600" b="1" i="0" u="none" strike="noStrike" kern="1200" cap="none" spc="0" normalizeH="0" baseline="0" noProof="0" dirty="0">
              <a:ln>
                <a:noFill/>
              </a:ln>
              <a:solidFill>
                <a:srgbClr val="4A5356"/>
              </a:solidFill>
              <a:effectLst/>
              <a:uLnTx/>
              <a:uFillTx/>
              <a:latin typeface="Abadi" panose="020B0604020104020204" pitchFamily="34" charset="0"/>
              <a:ea typeface="+mn-ea"/>
              <a:cs typeface="Calibri" panose="020F0502020204030204" pitchFamily="34" charset="0"/>
            </a:endParaRPr>
          </a:p>
        </p:txBody>
      </p:sp>
      <p:sp>
        <p:nvSpPr>
          <p:cNvPr id="3" name="CasellaDiTesto 2">
            <a:extLst>
              <a:ext uri="{FF2B5EF4-FFF2-40B4-BE49-F238E27FC236}">
                <a16:creationId xmlns:a16="http://schemas.microsoft.com/office/drawing/2014/main" id="{FCFA1FD3-FD80-4F41-A344-52A0D08B2337}"/>
              </a:ext>
            </a:extLst>
          </p:cNvPr>
          <p:cNvSpPr txBox="1"/>
          <p:nvPr/>
        </p:nvSpPr>
        <p:spPr>
          <a:xfrm>
            <a:off x="1881077" y="4237544"/>
            <a:ext cx="3029120" cy="492443"/>
          </a:xfrm>
          <a:prstGeom prst="rect">
            <a:avLst/>
          </a:prstGeom>
          <a:noFill/>
        </p:spPr>
        <p:txBody>
          <a:bodyPr wrap="square" rtlCol="0">
            <a:spAutoFit/>
          </a:bodyPr>
          <a:lstStyle/>
          <a:p>
            <a:r>
              <a:rPr lang="it-IT" sz="2600" err="1">
                <a:solidFill>
                  <a:srgbClr val="404040"/>
                </a:solidFill>
                <a:latin typeface="Abadi" panose="020B0604020104020204" pitchFamily="34" charset="0"/>
              </a:rPr>
              <a:t>Thymeleaf</a:t>
            </a:r>
            <a:endParaRPr lang="it-IT" sz="2600">
              <a:solidFill>
                <a:srgbClr val="404040"/>
              </a:solidFill>
              <a:latin typeface="Abadi" panose="020B0604020104020204" pitchFamily="34" charset="0"/>
            </a:endParaRPr>
          </a:p>
        </p:txBody>
      </p:sp>
      <p:pic>
        <p:nvPicPr>
          <p:cNvPr id="2" name="Immagine 1">
            <a:extLst>
              <a:ext uri="{FF2B5EF4-FFF2-40B4-BE49-F238E27FC236}">
                <a16:creationId xmlns:a16="http://schemas.microsoft.com/office/drawing/2014/main" id="{199351A0-E7CD-44C9-AC32-53DFC866F9DD}"/>
              </a:ext>
            </a:extLst>
          </p:cNvPr>
          <p:cNvPicPr>
            <a:picLocks noChangeAspect="1"/>
          </p:cNvPicPr>
          <p:nvPr/>
        </p:nvPicPr>
        <p:blipFill>
          <a:blip r:embed="rId2"/>
          <a:stretch>
            <a:fillRect/>
          </a:stretch>
        </p:blipFill>
        <p:spPr>
          <a:xfrm>
            <a:off x="6002574" y="568683"/>
            <a:ext cx="3744302" cy="1872151"/>
          </a:xfrm>
          <a:prstGeom prst="rect">
            <a:avLst/>
          </a:prstGeom>
        </p:spPr>
      </p:pic>
      <p:pic>
        <p:nvPicPr>
          <p:cNvPr id="4" name="Immagine 3">
            <a:extLst>
              <a:ext uri="{FF2B5EF4-FFF2-40B4-BE49-F238E27FC236}">
                <a16:creationId xmlns:a16="http://schemas.microsoft.com/office/drawing/2014/main" id="{CF47DD34-03FE-4103-BB35-E88D1D6AE0E0}"/>
              </a:ext>
            </a:extLst>
          </p:cNvPr>
          <p:cNvPicPr>
            <a:picLocks noChangeAspect="1"/>
          </p:cNvPicPr>
          <p:nvPr/>
        </p:nvPicPr>
        <p:blipFill rotWithShape="1">
          <a:blip r:embed="rId3"/>
          <a:srcRect t="13854"/>
          <a:stretch/>
        </p:blipFill>
        <p:spPr>
          <a:xfrm>
            <a:off x="7360368" y="1944138"/>
            <a:ext cx="1961723" cy="1730902"/>
          </a:xfrm>
          <a:prstGeom prst="rect">
            <a:avLst/>
          </a:prstGeom>
        </p:spPr>
      </p:pic>
      <p:pic>
        <p:nvPicPr>
          <p:cNvPr id="5" name="Immagine 4">
            <a:extLst>
              <a:ext uri="{FF2B5EF4-FFF2-40B4-BE49-F238E27FC236}">
                <a16:creationId xmlns:a16="http://schemas.microsoft.com/office/drawing/2014/main" id="{8FB3F456-2A00-45F8-992D-0ACCF716060F}"/>
              </a:ext>
            </a:extLst>
          </p:cNvPr>
          <p:cNvPicPr>
            <a:picLocks noChangeAspect="1"/>
          </p:cNvPicPr>
          <p:nvPr/>
        </p:nvPicPr>
        <p:blipFill>
          <a:blip r:embed="rId4"/>
          <a:stretch>
            <a:fillRect/>
          </a:stretch>
        </p:blipFill>
        <p:spPr>
          <a:xfrm>
            <a:off x="8732048" y="3354915"/>
            <a:ext cx="1242396" cy="1244830"/>
          </a:xfrm>
          <a:prstGeom prst="rect">
            <a:avLst/>
          </a:prstGeom>
        </p:spPr>
      </p:pic>
      <p:sp>
        <p:nvSpPr>
          <p:cNvPr id="12" name="CasellaDiTesto 11">
            <a:extLst>
              <a:ext uri="{FF2B5EF4-FFF2-40B4-BE49-F238E27FC236}">
                <a16:creationId xmlns:a16="http://schemas.microsoft.com/office/drawing/2014/main" id="{F4F972B5-2232-4C5D-883E-0B531EA8F357}"/>
              </a:ext>
            </a:extLst>
          </p:cNvPr>
          <p:cNvSpPr txBox="1"/>
          <p:nvPr/>
        </p:nvSpPr>
        <p:spPr>
          <a:xfrm>
            <a:off x="1114306" y="3484887"/>
            <a:ext cx="3962335" cy="492443"/>
          </a:xfrm>
          <a:prstGeom prst="rect">
            <a:avLst/>
          </a:prstGeom>
          <a:noFill/>
        </p:spPr>
        <p:txBody>
          <a:bodyPr wrap="square">
            <a:spAutoFit/>
          </a:bodyPr>
          <a:lstStyle/>
          <a:p>
            <a:pPr marL="449580" marR="0" lvl="0" indent="0" algn="l" defTabSz="914400" rtl="0" eaLnBrk="1" fontAlgn="auto" latinLnBrk="0" hangingPunct="1">
              <a:lnSpc>
                <a:spcPct val="100000"/>
              </a:lnSpc>
              <a:spcBef>
                <a:spcPts val="0"/>
              </a:spcBef>
              <a:spcAft>
                <a:spcPts val="0"/>
              </a:spcAft>
              <a:buClrTx/>
              <a:buSzTx/>
              <a:buFontTx/>
              <a:buNone/>
              <a:tabLst/>
              <a:defRPr/>
            </a:pPr>
            <a:r>
              <a:rPr kumimoji="0" lang="it-IT" sz="2600" b="0" i="0" u="none" strike="noStrike" kern="1200" cap="none" spc="0" normalizeH="0" baseline="0" noProof="0" dirty="0">
                <a:ln>
                  <a:noFill/>
                </a:ln>
                <a:solidFill>
                  <a:srgbClr val="4A5356"/>
                </a:solidFill>
                <a:effectLst/>
                <a:uLnTx/>
                <a:uFillTx/>
                <a:latin typeface="Abadi" panose="020B0604020104020204" pitchFamily="34" charset="0"/>
                <a:ea typeface="+mn-ea"/>
                <a:cs typeface="Calibri" panose="020F0502020204030204" pitchFamily="34" charset="0"/>
              </a:rPr>
              <a:t>Spring Security</a:t>
            </a:r>
            <a:endParaRPr kumimoji="0" lang="it-IT" sz="2600" b="1" i="0" u="none" strike="noStrike" kern="1200" cap="none" spc="0" normalizeH="0" baseline="0" noProof="0" dirty="0">
              <a:ln>
                <a:noFill/>
              </a:ln>
              <a:solidFill>
                <a:srgbClr val="4A5356"/>
              </a:solidFill>
              <a:effectLst/>
              <a:uLnTx/>
              <a:uFillTx/>
              <a:latin typeface="Abadi" panose="020B0604020104020204" pitchFamily="34" charset="0"/>
              <a:ea typeface="+mn-ea"/>
              <a:cs typeface="Calibri" panose="020F0502020204030204" pitchFamily="34" charset="0"/>
            </a:endParaRPr>
          </a:p>
        </p:txBody>
      </p:sp>
      <p:sp>
        <p:nvSpPr>
          <p:cNvPr id="13" name="CasellaDiTesto 12">
            <a:extLst>
              <a:ext uri="{FF2B5EF4-FFF2-40B4-BE49-F238E27FC236}">
                <a16:creationId xmlns:a16="http://schemas.microsoft.com/office/drawing/2014/main" id="{501829A4-C9D9-4BA7-ABA8-2195D680EB57}"/>
              </a:ext>
            </a:extLst>
          </p:cNvPr>
          <p:cNvSpPr txBox="1"/>
          <p:nvPr/>
        </p:nvSpPr>
        <p:spPr>
          <a:xfrm>
            <a:off x="2040239" y="5058023"/>
            <a:ext cx="3962335" cy="492443"/>
          </a:xfrm>
          <a:prstGeom prst="rect">
            <a:avLst/>
          </a:prstGeom>
          <a:noFill/>
        </p:spPr>
        <p:txBody>
          <a:bodyPr wrap="square">
            <a:spAutoFit/>
          </a:bodyPr>
          <a:lstStyle/>
          <a:p>
            <a:pPr marL="449580" marR="0" lvl="0" indent="0" algn="l" defTabSz="914400" rtl="0" eaLnBrk="1" fontAlgn="auto" latinLnBrk="0" hangingPunct="1">
              <a:lnSpc>
                <a:spcPct val="100000"/>
              </a:lnSpc>
              <a:spcBef>
                <a:spcPts val="0"/>
              </a:spcBef>
              <a:spcAft>
                <a:spcPts val="0"/>
              </a:spcAft>
              <a:buClrTx/>
              <a:buSzTx/>
              <a:buFontTx/>
              <a:buNone/>
              <a:tabLst/>
              <a:defRPr/>
            </a:pPr>
            <a:r>
              <a:rPr kumimoji="0" lang="it-IT" sz="2600" b="0" i="0" u="none" strike="noStrike" kern="1200" cap="none" spc="0" normalizeH="0" baseline="0" noProof="0" err="1">
                <a:ln>
                  <a:noFill/>
                </a:ln>
                <a:solidFill>
                  <a:srgbClr val="4A5356"/>
                </a:solidFill>
                <a:effectLst/>
                <a:uLnTx/>
                <a:uFillTx/>
                <a:latin typeface="Abadi" panose="020B0604020104020204" pitchFamily="34" charset="0"/>
                <a:ea typeface="+mn-ea"/>
                <a:cs typeface="Calibri" panose="020F0502020204030204" pitchFamily="34" charset="0"/>
              </a:rPr>
              <a:t>Maven</a:t>
            </a:r>
            <a:endParaRPr kumimoji="0" lang="it-IT" sz="2600" b="1" i="0" u="none" strike="noStrike" kern="1200" cap="none" spc="0" normalizeH="0" baseline="0" noProof="0">
              <a:ln>
                <a:noFill/>
              </a:ln>
              <a:solidFill>
                <a:srgbClr val="4A5356"/>
              </a:solidFill>
              <a:effectLst/>
              <a:uLnTx/>
              <a:uFillTx/>
              <a:latin typeface="Abadi" panose="020B0604020104020204" pitchFamily="34" charset="0"/>
              <a:ea typeface="+mn-ea"/>
              <a:cs typeface="Calibri" panose="020F0502020204030204" pitchFamily="34" charset="0"/>
            </a:endParaRPr>
          </a:p>
        </p:txBody>
      </p:sp>
      <p:pic>
        <p:nvPicPr>
          <p:cNvPr id="15" name="Immagine 14">
            <a:extLst>
              <a:ext uri="{FF2B5EF4-FFF2-40B4-BE49-F238E27FC236}">
                <a16:creationId xmlns:a16="http://schemas.microsoft.com/office/drawing/2014/main" id="{87FA8C52-16B9-47EE-9167-4063834242B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86792" y="4925490"/>
            <a:ext cx="2992625" cy="757508"/>
          </a:xfrm>
          <a:prstGeom prst="rect">
            <a:avLst/>
          </a:prstGeom>
        </p:spPr>
      </p:pic>
    </p:spTree>
    <p:extLst>
      <p:ext uri="{BB962C8B-B14F-4D97-AF65-F5344CB8AC3E}">
        <p14:creationId xmlns:p14="http://schemas.microsoft.com/office/powerpoint/2010/main" val="159630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0">
                                            <p:txEl>
                                              <p:pRg st="0" end="0"/>
                                            </p:txEl>
                                          </p:spTgt>
                                        </p:tgtEl>
                                        <p:attrNameLst>
                                          <p:attrName>style.visibility</p:attrName>
                                        </p:attrNameLst>
                                      </p:cBhvr>
                                      <p:to>
                                        <p:strVal val="visible"/>
                                      </p:to>
                                    </p:set>
                                    <p:animEffect transition="in" filter="fade">
                                      <p:cBhvr>
                                        <p:cTn id="19" dur="500"/>
                                        <p:tgtEl>
                                          <p:spTgt spid="2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4">
                                            <p:txEl>
                                              <p:pRg st="0" end="0"/>
                                            </p:txEl>
                                          </p:spTgt>
                                        </p:tgtEl>
                                        <p:attrNameLst>
                                          <p:attrName>style.visibility</p:attrName>
                                        </p:attrNameLst>
                                      </p:cBhvr>
                                      <p:to>
                                        <p:strVal val="visible"/>
                                      </p:to>
                                    </p:set>
                                    <p:animEffect transition="in" filter="fade">
                                      <p:cBhvr>
                                        <p:cTn id="24" dur="500"/>
                                        <p:tgtEl>
                                          <p:spTgt spid="24">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
                                        </p:tgtEl>
                                        <p:attrNameLst>
                                          <p:attrName>style.visibility</p:attrName>
                                        </p:attrNameLst>
                                      </p:cBhvr>
                                      <p:to>
                                        <p:strVal val="visible"/>
                                      </p:to>
                                    </p:set>
                                    <p:animEffect transition="in" filter="fade">
                                      <p:cBhvr>
                                        <p:cTn id="29" dur="500"/>
                                        <p:tgtEl>
                                          <p:spTgt spid="2"/>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2">
                                            <p:txEl>
                                              <p:pRg st="0" end="0"/>
                                            </p:txEl>
                                          </p:spTgt>
                                        </p:tgtEl>
                                        <p:attrNameLst>
                                          <p:attrName>style.visibility</p:attrName>
                                        </p:attrNameLst>
                                      </p:cBhvr>
                                      <p:to>
                                        <p:strVal val="visible"/>
                                      </p:to>
                                    </p:set>
                                    <p:animEffect transition="in" filter="fade">
                                      <p:cBhvr>
                                        <p:cTn id="34" dur="500"/>
                                        <p:tgtEl>
                                          <p:spTgt spid="12">
                                            <p:txEl>
                                              <p:pRg st="0" end="0"/>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4"/>
                                        </p:tgtEl>
                                        <p:attrNameLst>
                                          <p:attrName>style.visibility</p:attrName>
                                        </p:attrNameLst>
                                      </p:cBhvr>
                                      <p:to>
                                        <p:strVal val="visible"/>
                                      </p:to>
                                    </p:set>
                                    <p:animEffect transition="in" filter="fade">
                                      <p:cBhvr>
                                        <p:cTn id="39" dur="500"/>
                                        <p:tgtEl>
                                          <p:spTgt spid="4"/>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3"/>
                                        </p:tgtEl>
                                        <p:attrNameLst>
                                          <p:attrName>style.visibility</p:attrName>
                                        </p:attrNameLst>
                                      </p:cBhvr>
                                      <p:to>
                                        <p:strVal val="visible"/>
                                      </p:to>
                                    </p:set>
                                    <p:animEffect transition="in" filter="fade">
                                      <p:cBhvr>
                                        <p:cTn id="44" dur="500"/>
                                        <p:tgtEl>
                                          <p:spTgt spid="3"/>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fade">
                                      <p:cBhvr>
                                        <p:cTn id="49" dur="500"/>
                                        <p:tgtEl>
                                          <p:spTgt spid="5"/>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13">
                                            <p:txEl>
                                              <p:pRg st="0" end="0"/>
                                            </p:txEl>
                                          </p:spTgt>
                                        </p:tgtEl>
                                        <p:attrNameLst>
                                          <p:attrName>style.visibility</p:attrName>
                                        </p:attrNameLst>
                                      </p:cBhvr>
                                      <p:to>
                                        <p:strVal val="visible"/>
                                      </p:to>
                                    </p:set>
                                    <p:animEffect transition="in" filter="fade">
                                      <p:cBhvr>
                                        <p:cTn id="54" dur="500"/>
                                        <p:tgtEl>
                                          <p:spTgt spid="13">
                                            <p:txEl>
                                              <p:pRg st="0" end="0"/>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15"/>
                                        </p:tgtEl>
                                        <p:attrNameLst>
                                          <p:attrName>style.visibility</p:attrName>
                                        </p:attrNameLst>
                                      </p:cBhvr>
                                      <p:to>
                                        <p:strVal val="visible"/>
                                      </p:to>
                                    </p:set>
                                    <p:animEffect transition="in" filter="fade">
                                      <p:cBhvr>
                                        <p:cTn id="5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4" grpId="0"/>
      <p:bldP spid="3" grpId="0"/>
    </p:bldLst>
  </p:timing>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1798860_TF56160789" id="{FC8F2F77-34E6-4881-95B5-684C0DB1B352}" vid="{E8CAFA2A-74B5-4F8A-862E-91B15D2EA6BF}"/>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840053E01BAC1847A33C5CEC6AC3E775" ma:contentTypeVersion="8" ma:contentTypeDescription="Creare un nuovo documento." ma:contentTypeScope="" ma:versionID="fb60fd0f3abd203403e17acb62b8444d">
  <xsd:schema xmlns:xsd="http://www.w3.org/2001/XMLSchema" xmlns:xs="http://www.w3.org/2001/XMLSchema" xmlns:p="http://schemas.microsoft.com/office/2006/metadata/properties" xmlns:ns2="74079e45-7f65-4138-97dc-157eadf0f424" targetNamespace="http://schemas.microsoft.com/office/2006/metadata/properties" ma:root="true" ma:fieldsID="2f93793ea216df167f84312aa7fa31c1" ns2:_="">
    <xsd:import namespace="74079e45-7f65-4138-97dc-157eadf0f424"/>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4079e45-7f65-4138-97dc-157eadf0f42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LengthInSeconds" ma:index="15"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916DCED-F40F-47F9-8CC8-4DA6528DDC7C}">
  <ds:schemaRefs>
    <ds:schemaRef ds:uri="74079e45-7f65-4138-97dc-157eadf0f42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043B28D-B27A-4FBF-AC3B-42FD124CD57C}">
  <ds:schemaRefs>
    <ds:schemaRef ds:uri="http://schemas.microsoft.com/sharepoint/v3/contenttype/forms"/>
  </ds:schemaRefs>
</ds:datastoreItem>
</file>

<file path=customXml/itemProps3.xml><?xml version="1.0" encoding="utf-8"?>
<ds:datastoreItem xmlns:ds="http://schemas.openxmlformats.org/officeDocument/2006/customXml" ds:itemID="{E52702CC-A1F9-4620-B189-F6845C185BD9}">
  <ds:schemaRefs>
    <ds:schemaRef ds:uri="74079e45-7f65-4138-97dc-157eadf0f424"/>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22</TotalTime>
  <Words>940</Words>
  <Application>Microsoft Office PowerPoint</Application>
  <PresentationFormat>Widescreen</PresentationFormat>
  <Paragraphs>129</Paragraphs>
  <Slides>24</Slides>
  <Notes>1</Notes>
  <HiddenSlides>0</HiddenSlides>
  <MMClips>1</MMClips>
  <ScaleCrop>false</ScaleCrop>
  <HeadingPairs>
    <vt:vector size="6" baseType="variant">
      <vt:variant>
        <vt:lpstr>Caratteri utilizzati</vt:lpstr>
      </vt:variant>
      <vt:variant>
        <vt:i4>9</vt:i4>
      </vt:variant>
      <vt:variant>
        <vt:lpstr>Tema</vt:lpstr>
      </vt:variant>
      <vt:variant>
        <vt:i4>2</vt:i4>
      </vt:variant>
      <vt:variant>
        <vt:lpstr>Titoli diapositive</vt:lpstr>
      </vt:variant>
      <vt:variant>
        <vt:i4>24</vt:i4>
      </vt:variant>
    </vt:vector>
  </HeadingPairs>
  <TitlesOfParts>
    <vt:vector size="35" baseType="lpstr">
      <vt:lpstr>Abadi</vt:lpstr>
      <vt:lpstr>Abadi Extra Light</vt:lpstr>
      <vt:lpstr>Arial</vt:lpstr>
      <vt:lpstr>Bookman Old Style</vt:lpstr>
      <vt:lpstr>Calibri</vt:lpstr>
      <vt:lpstr>Calibri Light</vt:lpstr>
      <vt:lpstr>Century Gothic</vt:lpstr>
      <vt:lpstr>Franklin Gothic Book</vt:lpstr>
      <vt:lpstr>Garamond</vt:lpstr>
      <vt:lpstr>1_RetrospectVTI</vt:lpstr>
      <vt:lpstr>Tema di Office</vt:lpstr>
      <vt:lpstr>Presentazione standard di PowerPoint</vt:lpstr>
      <vt:lpstr>Presentazione standard di PowerPoint</vt:lpstr>
      <vt:lpstr>Presentazione standard di PowerPoint</vt:lpstr>
      <vt:lpstr>Presentazione standard di PowerPoint</vt:lpstr>
      <vt:lpstr>Presentazione standard di PowerPoint</vt:lpstr>
      <vt:lpstr>Sommario</vt:lpstr>
      <vt:lpstr>Cos’è Transport Efficiency Manager</vt:lpstr>
      <vt:lpstr>Presentazione standard di PowerPoint</vt:lpstr>
      <vt:lpstr>Presentazione standard di PowerPoint</vt:lpstr>
      <vt:lpstr>Packages</vt:lpstr>
      <vt:lpstr>Design Pattern creazionali</vt:lpstr>
      <vt:lpstr>Design Pattern strutturali</vt:lpstr>
      <vt:lpstr>Design Pattern comportamentali</vt:lpstr>
      <vt:lpstr>Class Diagram</vt:lpstr>
      <vt:lpstr>Design Goals raggiunti</vt:lpstr>
      <vt:lpstr>Presentazione standard di PowerPoint</vt:lpstr>
      <vt:lpstr>Presentazione standard di PowerPoint</vt:lpstr>
      <vt:lpstr>Testing di unità</vt:lpstr>
      <vt:lpstr>Testing di integrazione</vt:lpstr>
      <vt:lpstr>Testing di sistema</vt:lpstr>
      <vt:lpstr>Criteri Testing</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FRANCESCA MOSCHELLA</dc:creator>
  <cp:lastModifiedBy>Home</cp:lastModifiedBy>
  <cp:revision>11</cp:revision>
  <dcterms:created xsi:type="dcterms:W3CDTF">2020-12-08T18:09:20Z</dcterms:created>
  <dcterms:modified xsi:type="dcterms:W3CDTF">2021-06-30T09:48:38Z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0x010100840053E01BAC1847A33C5CEC6AC3E775</vt:lpwstr>
  </property>
</Properties>
</file>

<file path=docProps/thumbnail.jpeg>
</file>